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24.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25.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26.xml" ContentType="application/vnd.openxmlformats-officedocument.presentationml.notesSlide+xml"/>
  <Override PartName="/ppt/ink/ink43.xml" ContentType="application/inkml+xml"/>
  <Override PartName="/ppt/ink/ink4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6"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Roboto"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3C8C3E-D098-4781-BA91-73984EC573C1}">
  <a:tblStyle styleId="{C43C8C3E-D098-4781-BA91-73984EC573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28" autoAdjust="0"/>
  </p:normalViewPr>
  <p:slideViewPr>
    <p:cSldViewPr snapToGrid="0">
      <p:cViewPr>
        <p:scale>
          <a:sx n="91" d="100"/>
          <a:sy n="91" d="100"/>
        </p:scale>
        <p:origin x="560" y="3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27:18.677"/>
    </inkml:context>
    <inkml:brush xml:id="br0">
      <inkml:brushProperty name="width" value="0.05" units="cm"/>
      <inkml:brushProperty name="height" value="0.05" units="cm"/>
    </inkml:brush>
  </inkml:definitions>
  <inkml:trace contextRef="#ctx0" brushRef="#br0">0 2387 19455,'78'-7'0,"0"-4"0,0-3 0,-2-3 0,0-3 0,-1-4 0,-2-3 0,4-5 0,248-108-132,244-149 132,-433 217 4,226-126-4,213-108 0,-530 286 150,-45 20-44,0 0 22,0 0 0,0 0 0,0 0 0,0 0 0,0 0 0,0 0-42,0 0-172,0 0-148,-5 2-3222,2-1-7957</inkml:trace>
  <inkml:trace contextRef="#ctx0" brushRef="#br0" timeOffset="890.169">2174 1208 20479,'23'-9'-563,"-23"9"543,-1 0 0,1 0 0,0 1 0,0-1 0,-1 0 0,1 0-1,0 0 1,-1 1 0,1-1 0,0 0 0,0 0 0,0 0 0,-1 1-1,1-1 1,0 0 0,0 1 0,0-1 0,0 0 0,-1 0-1,1 1 1,0-1 0,0 0 0,0 1 0,0-1 0,0 0 0,0 1-1,0-1 1,0 0 0,0 1 0,0-1 0,0 0 0,0 1 0,0-1-1,0 0 1,0 1 0,0-1 0,1 0 0,-1 0 0,0 1 0,0-1-1,0 0 1,0 1 0,1-1 0,-1 0 0,0 0 0,0 1-1,0-1 1,1 0 0,-1 0 0,0 0 0,0 1 0,1-1 0,-1 0-1,0 0 1,1 0 0,-1 0 0,0 0 0,1 0 0,-1 1 0,0-1-1,1 0 21,17-1-128,368-124 363,-384 124-230,-2 0 1,1 0 0,0 1 0,0-1 0,0 0 0,-1 1 0,1-1 0,0 0 0,0 1 0,0-1 0,0 1 0,0 0 0,0-1 0,0 1 0,0 0 0,0 0 0,0-1 0,1 1 0,-1 0 0,0 0 0,0 0 0,0 0 0,0 0 0,0 1 0,0-1 0,0 0 0,0 0 0,0 1 0,0-1 0,0 0 0,0 1 0,0-1 0,0 1 0,0 0 0,0-1 0,0 1 0,-1 0 0,1-1 0,0 1 0,0 0 0,-1 0 0,1 0 0,0 0 0,-1 0 0,1-1 0,-1 1 0,0 0 0,1 0 0,-1 0 0,1 1-6,-6 13 29,-1-1 0,0 0 0,0-1 0,-2 1 0,1-1 1,-2-1-1,0 0 0,-1 2-29,-5 7 1,-135 214-22,132-189-171,18-46 162,1 0 1,-1 1-1,0-1 0,0 0 0,0 1 1,0-1-1,1 0 0,-1 1 1,0-1-1,0 0 0,1 0 0,-1 1 1,0-1-1,0 0 0,1 0 0,-1 1 1,0-1-1,1 0 0,-1 0 1,0 0-1,1 0 0,-1 0 0,0 1 1,1-1-1,-1 0 0,0 0 0,1 0 1,-1 0-1,1 0 0,-1 0 1,0 0-1,1 0 0,-1 0 0,0 0 1,1 0-1,-1-1 0,0 1 0,1 0 1,-1 0-1,0 0 0,1 0 1,-1-1-1,0 1 0,1 0 0,-1 0 1,0 0-1,0-1 0,1 1 0,-1 0 1,0-1-1,0 1 0,1 0 1,-1 0-1,0-1 0,0 1 0,0 0 1,0-1-1,0 1 0,1-1 0,-1 1 1,0 0-1,0-1 0,0 1 1,0 0-1,0-1 0,0 1 0,0 0 1,0-1-1,0 1 0,-1-1 30,3-1-863,14-15-10187</inkml:trace>
  <inkml:trace contextRef="#ctx0" brushRef="#br0" timeOffset="1963.873">3186 725 20351,'0'0'-3,"0"0"0,0 1-1,0-1 1,0 0 0,0 0-1,0 1 1,0-1 0,0 0-1,0 1 1,0-1 0,1 0-1,-1 0 1,0 1 0,0-1-1,0 0 1,0 0 0,1 1-1,-1-1 1,0 0 0,0 0-1,1 0 1,-1 0 0,0 1-1,0-1 1,1 0 0,-1 0-1,0 0 1,0 0 0,1 0-1,-1 0 1,0 0 0,1 0-1,-1 0 1,0 0-1,0 0 1,1 0 0,-1 0-1,0 0 1,1 0 0,-1 0-1,0 0 1,1 0 0,-1 0-1,0 0 1,0 0 0,1 0-1,-1 0 1,0-1 0,0 1-1,1 0 1,-1 0 0,0 0-1,0-1 1,1 1 3,-3 42-279,1-28 226,5 306 53,-5-295 0,7-24 0,35-118 0,-37 99 0,9-37 128,-3 0 0,-2-1 0,-2-1 0,-3-11-128,-3 66 15,0 1-1,0 0 0,0 0 1,0 0-1,0 0 1,0-1-1,0 1 0,1 0 1,-1 0-1,0 0 0,1 0 1,-1 0-1,1 0 0,-1 0 1,1 0-1,-1 0 0,1 0 1,0 0-1,0 0 1,-1 0-1,1 0 0,0 0 1,0 1-1,0-1 0,0 0 1,0 1-1,0-1 0,0 1 1,0-1-1,0 1 1,0-1-1,0 1 0,0 0 1,1-1-1,-1 1 0,0 0 1,0 0-1,0 0 0,0 0 1,1 0-1,-1 0 0,0 0 1,0 0-1,0 1 1,0-1-1,0 0 0,1 1 1,-1-1-1,0 1 0,0-1 1,0 1-1,0 0-14,159 71 21,-152-69-21,1 1 0,0-1 0,0-1 0,0 0 0,0 0 0,0-1 0,0 0 0,0 0 0,1-1 0,-1 0 0,0-1 0,0 0 0,1 0 0,-1-1 0,0-1 0,0 1 0,-1-1 0,1-1 0,-1 1 0,1-2 0,-1 1 0,0-1 0,-1 0 0,1-1 0,-1 1 0,0-2 0,0 1 0,-1-1 0,3-3 0,94-203 0,-19 57 0,-84 156 0,0 0 0,0 1 0,0-1 0,0 1 0,0-1 0,0 1 0,1-1 0,-1 1 0,0-1 0,0 1 0,0-1 0,0 0 0,1 1 0,-1-1 0,0 1 0,0-1 0,1 0 0,-1 1 0,0-1 0,1 0 0,-1 1 0,0-1 0,1 0 0,-1 1 0,0-1 0,1 0 0,-1 0 0,1 0 0,-1 1 0,1-1 0,-1 0 0,0 0 0,1 0 0,-1 0 0,1 0 0,-1 0 0,1 0 0,-1 0 0,1 0 0,-1 0 0,1 0 0,-1 0 0,1 0 0,-1 0 0,0 0 0,1 0 0,-1-1 0,1 1 0,-1 0 0,1 0 0,-1 0 0,0-1 0,1 1 0,-1 0 0,0-1 0,1 1 0,-1 0 0,0-1 0,1 1 0,-1 0 0,0-1 0,0 1 0,1-1 0,-1 1 0,0-1 0,0 1 0,0 0 0,0-1 0,0 1 0,1-1 0,7 39 0,24 422 0,18-305-320,-49-153 212,0-1-1,0 1 0,1-1 0,-1 0 1,0 0-1,1 1 0,-1-1 0,1 0 1,-1 0-1,1 0 0,0 0 0,-1-1 1,1 1-1,0 0 0,0-1 0,0 1 1,-1-1-1,1 0 0,0 0 0,0 1 1,0-1-1,0 0 0,0-1 0,-1 1 1,1 0-1,0 0 0,0-1 0,0 1 0,0-1 1,-1 0-1,1 1 0,0-1 0,-1 0 1,1 0-1,0 0 0,-1 0 0,0 0 1,1-1-1,-1 1 0,1 0 0,-1-1 1,0 1-1,0-1 0,0 1 0,0-1 1,0 1-1,0-1 0,0 0 0,-1 0 1,1 1-1,-1-1 109,25-27-10261</inkml:trace>
  <inkml:trace contextRef="#ctx0" brushRef="#br0" timeOffset="2213.52">4424 279 17151,'-6'9'0,"-1"5"0,4-6 0,8-2-128,-4-3 128,3 0-256,-4-3 128,6 1-383,-6-1 127,6 2-1152,-6-2 0,0 0-7168</inkml:trace>
  <inkml:trace contextRef="#ctx0" brushRef="#br0" timeOffset="2214.52">4472 498 12288,'3'14'0,"-2"9"-128,5-3 0,4 5-1792,-1-3 128,1 1-3584</inkml:trace>
  <inkml:trace contextRef="#ctx0" brushRef="#br0" timeOffset="3175.34">4830 242 21119,'28'-5'-632,"-19"4"-247,-26 5 342,10 25-209,11 16 559,2 1 0,2-1 0,2-1 0,2 1 0,2-2 0,4 5 187,-9-20-30,43 112 8,-46-167 172,-7-25 25,-2 0 0,-2 0 0,-2 1 0,-3-1-1,-7-17-174,-39-60 747,55 129-741,1 0 1,0-1-1,-1 1 0,1-1 1,0 1-1,-1-1 0,1 1 1,0-1-1,0 1 0,0-1 1,-1 1-1,1-1 0,0 1 1,0-1-1,0 0 0,0 1 1,0-1-1,0 1 0,0-1 1,0 1-1,0-1 0,0 1 1,1-1-1,-1 1 0,0-1 1,0 0-1,0 1 0,1-1 1,-1 1-1,0 0 0,0-1 1,1 1-1,-1-1 0,1 1 1,-1-1-1,0 1 0,1 0 1,-1-1-1,1 1 0,-1 0 1,1-1-1,-1 1 0,1 0 1,-1 0-1,1 0 0,-1-1 1,1 1-1,-1 0 0,1 0 1,-1 0-1,1 0 0,-1 0 1,1 0-1,0 0 0,-1 0 1,1 0-1,-1 0 0,1 0 1,-1 0-1,1 0 0,-1 1 1,1-1-1,-1 0 0,1 0 1,-1 1-1,1-1 0,-1 0 1,1 1-1,-1-1-6,44 17 102,-40-15-86,166 109 624,-168-111-636,0 1-1,0-1 1,0 0 0,0 0 0,0 0 0,0 0 0,0 0-1,0-1 1,0 1 0,-1-1 0,1 1 0,0-1 0,0 0 0,0 0-1,0 1 1,-1-1 0,1 0 0,-1-1 0,1 1 0,0 0 0,-1 0-1,0-1 1,1 1 0,-1-1 0,0 1 0,1-2-4,0 1 6,199-223-6,-102 92 278,-87 178-172,70 412-724,-55-369-2177,2-5-9023</inkml:trace>
  <inkml:trace contextRef="#ctx0" brushRef="#br0" timeOffset="17636.669">2471 1811 19071,'10'23'-1002,"-12"-35"-556,38 126 1095,57 146-119,-19-130 476,-67-151 106,-1-17 1,-5 25 44,0 0-1,1 1 1,1-1-1,0 1 1,1 0-1,0 0 0,0 0 1,1 1-1,1-1 1,0 1-1,1 0-44,-6 12 1,0-1 0,0 0-1,0 1 1,1-1 0,-1 1-1,0-1 1,0 1 0,0-1-1,0 1 1,-1 0 0,1-1-1,0 1 1,0 0 0,0 0-1,0 0 1,-1 0 0,1 0-1,0-1 1,-1 1 0,1 0-1,-1 1 1,1-1 0,-1 0-1,0 0 1,1 0 0,-1 0-1,0 0 1,0 0 0,0 0-1,0 1 1,0-1 0,0 1-1,6 21 0,-5-15 0,1 1 0,0 0 0,0-1 0,1 0 0,0 1 0,1-1 0,0 0 0,0-1 0,1 1 0,-1-1 0,2 1 0,11 13 0,-17-20 0,0 0 0,0 0 0,0-1 0,-1 1 0,1 0 0,0-1 0,0 1 0,-1 0 0,1-1 0,-1 1 0,1-1 0,0 1 0,-1 0 0,1-1 0,-1 1 0,0-1 0,1 1 0,-1-1 0,1 1 0,-1-1 0,0 0 0,1 1 0,-1-1 0,0 0 0,1 1 0,-1-1 0,0 0 0,1 0 0,-1 0 0,0 0 0,0 0 0,1 0 0,-1 0 0,0 0 0,0 0 0,1 0 0,-1 0 0,0 0 0,0 0 0,1-1 0,-1 1 0,0 0 0,1 0 0,-1-1 0,0 1 0,1-1 0,-1 1 0,-79-63-4608,61 50-2688</inkml:trace>
  <inkml:trace contextRef="#ctx0" brushRef="#br0" timeOffset="18325.684">2786 1553 22783,'1'2'-41,"-2"-1"-37,1 0 0,0 0 1,0 0-1,0 0 1,0 0-1,1 0 0,-1 0 1,0 0-1,0 0 1,1 0-1,-1-1 0,0 1 1,1 0-1,-1 0 1,1 0-1,-1 0 1,1-1-1,-1 1 0,1 0 1,0 0-1,-1-1 1,1 1-1,0 0 0,0-1 1,-1 1-1,1-1 1,0 1-1,0-1 0,0 1 1,0-1-1,0 0 1,0 0-1,-1 1 0,1-1 1,0 0-1,0 0 1,0 0-1,0 0 0,0 0 1,0 0-1,0 0 1,0 0-1,0 0 0,0-1 78,5 7-1024,40 143-256,28 107 361,66 236-4433,-122-408 1597,-12-48-554</inkml:trace>
  <inkml:trace contextRef="#ctx0" brushRef="#br0" timeOffset="19038.665">3163 2098 16256,'-7'13'-1408,"8"-13"1258,4 16-340,-3-9 426,1-1 0,-1 1 0,1-1 0,1 0 0,-1 0 0,1 0 0,0 0 0,0 0 0,1-1 0,0 0 0,0 0 0,0 0 0,0-1 0,1 0 0,0 0 0,5 3 64,-7-8-18,0 0 0,0 0 1,-1 0-1,1-1 0,0 1 1,-1-1-1,0 0 0,1 0 1,-1 0-1,0-1 1,0 1-1,0-1 0,0 1 1,-1-1-1,1 0 0,-1 0 1,0 0-1,1-1 0,-1 1 1,-1 0-1,1-1 1,0 0-1,-1 1 0,0-1 1,0 0-1,0 1 0,0-1 1,-1 0-1,1-3 18,-1 5 0,10-33 0,28 86 0,-33-49 14,-1 0 1,0-1-1,1 0 1,-1 0 0,1 0-1,-1-1 1,1 0 0,-1 1-1,1-1 1,-1-1 0,1 1-1,-1-1 1,1 0-1,-1 0 1,1 0 0,-1 0-1,0-1 1,1 0 0,-1 0-1,0 0 1,0 0-1,-1-1 1,1 0 0,0 1-1,-1-1 1,1 0 0,-1-1-1,0 1 1,0-1-1,-1 1 1,1-1 0,-1 0-1,1 0 1,-1 0 0,0-1-15,1 1 50,0-1 0,-1 0 0,1 0 0,-1 0 0,0 0 0,-1-1 1,1 1-1,-1 0 0,0-1 0,0 1 0,0-1 0,-1 0 0,0 1 0,0-1 1,-1 1-1,1-1 0,-1 1 0,0-1 0,-1 1 0,1-1 0,-1 1 1,0 0-1,-1 0 0,1 0 0,-1 0 0,0 0 0,0 1 0,0-1 0,-1 1 1,1 0-1,-1 0 0,0 0 0,-1 0 0,1 1 0,-1 0 0,1 0 0,-1 0 1,0 0-1,0 1 0,-2-1-50,-21 9-2411,24-2-6271</inkml:trace>
  <inkml:trace contextRef="#ctx0" brushRef="#br0" timeOffset="24270.482">4029 1545 17279,'28'12'-261,"-48"-12"-245,-25-11 378,47 32 128,104 302-363,-71-187 150,-6 2-1,-5 0 1,-3 49 213,-20-159-2944,-1-16-5397</inkml:trace>
  <inkml:trace contextRef="#ctx0" brushRef="#br0" timeOffset="24579.919">3949 2127 14720,'28'18'0,"-30"-41"-406,191-228 172,-63 120-2262,-110 119-5248</inkml:trace>
  <inkml:trace contextRef="#ctx0" brushRef="#br0" timeOffset="25291.499">4404 1924 15232,'0'-25'-1024,"1"30"-4113,-3-38 5026,-2 27 276,0 0 0,0 0 1,-1 0-1,1 1 0,-1 0 1,0-1-1,-1 2 0,1-1 1,-1 1-1,0 0 0,0 0 1,0 0-1,0 1 0,-1 0 1,0 0-1,-6-1-165,12 3 3,-1 1 0,1 1 0,0-1 0,-1 0 0,1 0 0,0 0-1,-1 1 1,1-1 0,0 1 0,-1-1 0,1 1 0,0 0 0,0-1 0,0 1 0,0 0 0,-1 0 0,1 0 0,0 0 0,0 0-1,1 0 1,-1 0 0,0 0 0,0 0 0,0 0 0,1 0 0,-1 0 0,1 1 0,-1-1 0,1 0 0,-1 1 0,1-1 0,0 0-1,-1 1 1,1-1 0,0 0 0,0 1 0,0-1 0,0 2-3,1 56 59,0-54-58,22 82-39,-22-85 36,1 0 1,-1-1-1,0 1 0,1 0 0,-1 0 0,1-1 0,0 1 0,-1-1 0,1 1 1,0-1-1,0 0 0,0 0 0,0 0 0,0 0 0,0 0 0,0 0 0,0-1 1,1 1-1,-1-1 0,0 1 0,0-1 0,0 0 0,1 0 0,-1 0 0,0 0 1,0 0-1,1 0 0,-1-1 0,0 1 0,0-1 0,0 1 0,1-1 0,-1 0 1,0 0-1,0 0 0,0 0 0,1-2 2,5 0-6,-1-1 0,0-1-1,0 1 1,0-1 0,-1-1 0,1 1-1,-1-1 1,0 0 0,-1 0 0,0-1 0,0 1-1,0-1 1,-1 0 0,0-1 0,0 1-1,-1-1 1,0 0 0,0 0 0,-1 0 0,0 0-1,0 0 1,-1 0 0,0 0 0,0-2 6,-1 8 47,-1-1 1,0 0-1,1 1 1,-1-1-1,0 1 1,0-1-1,0 1 1,-1-1 0,1 1-1,-1 0 1,1-1-1,-1 1 1,0 0-1,1 0 1,-1 0-1,0 1 1,-1-1-1,1 0 1,0 1-1,0-1 1,-1 1 0,1 0-1,-1 0 1,1 0-1,-1 0 1,1 0-1,-1 0 1,0 1-1,1-1 1,-1 1-1,0 0 1,1 0 0,-1 0-1,0 0 1,-2 0-48,-1 45 362,6-37-354,1 1 1,-1-1-1,1 0 0,1 1 0,0-1 0,0 0 0,1 1 0,-1-1 0,2-1 1,-1 1-1,1 0 0,0-1 0,1 0 0,0 0 0,0 0 0,1-1 0,-1 1 1,1-1-1,1-1 0,-1 1 0,5 2-8,40-3-3051,-32-11-4031</inkml:trace>
  <inkml:trace contextRef="#ctx0" brushRef="#br0" timeOffset="27460.586">4648 1659 9600,'9'17'-1408,"-9"-18"1685,0 1 107,0 0 85,0 0-42,0 0 42,0 0-63,0 0-65,-1 23 448,1-19-779,1 0 1,-1 0-1,1 0 0,0 0 0,0 0 0,0 0 0,0 0 0,1-1 1,-1 1-1,1 0 0,0-1 0,0 1 0,0-1 0,1 0 0,-1 1 0,1-1 1,0-1-1,0 1 0,0 0 0,0-1 0,0 1 0,1-1 0,-1 0 1,1 0-1,-1 0 0,1-1 0,0 1 0,0-1 0,0 0 0,0 0 0,0 0 1,0 0-1,0-1 0,0 0 0,0 0 0,0 0 0,0 0 0,0 0 1,0-1-1,1 0-10,-1-4 28,0 0 0,0 0 0,0 0 0,0 0 0,-1-1 0,0 0 0,0 0 0,0 0 0,-1 0 0,0 0 0,0 0 0,-1 0 1,0-1-1,0 1 0,0-1 0,-1 1 0,0 0 0,0-1 0,-1-4-28,-2 3 1282,4 23-815,2-10-462,0-1 1,1 0-1,-1 0 0,1 0 0,0 0 1,0 0-1,0-1 0,1 0 0,-1 0 1,1 0-1,-1 0 0,1-1 0,0 0 0,0 0 1,0 0-1,0-1 0,1 1 0,-1-1 1,0 0-1,1-1 0,-1 1 0,1-1 1,-1 0-1,0-1 0,1 1 0,-1-1 0,0 0 1,1-1-1,-1 1 0,0-1 0,0 0 1,0 0-1,0 0 0,-1-1 0,1 0 1,0 0-1,-1 0 0,0 0 0,0-1 1,0 1-1,0-1 0,-1 0 0,1-1 0,-1 1 1,0 0-1,0-1 0,0 0 0,-1 0 1,0 0-1,0 0 0,0 0 0,-1 0 1,1 0-6,-1-2 32,0 6-7,-1-1-1,1 1 1,-1-1-1,1 1 0,-1-1 1,0 1-1,1-1 1,-1 1-1,0-1 0,0 1 1,0-1-1,0 1 1,0-1-1,-1 1 0,1-1 1,0 1-1,-1-1 1,1 1-1,-1-1 0,1 1 1,-1 0-1,0-1 1,1 1-1,-1 0 0,0-1 1,0 1-1,0 0 1,0 0-1,0 0 0,0 0 1,-1 0-25,12 27 107,-7-18-107,0-1 0,0 0 0,1 0 0,0-1 0,0 1 0,0-1 0,1 0 0,0 0 0,0 0 0,1-1 0,4 4 0,-9-8-4,1 0 0,-1-1 1,0 1-1,1-1 1,-1 1-1,1-1 1,-1 0-1,1 1 1,-1-1-1,1 0 0,-1 0 1,1 0-1,-1 0 1,1 0-1,-1-1 1,1 1-1,-1 0 1,1-1-1,-1 1 0,1-1 1,-1 1-1,0-1 1,1 0-1,-1 0 1,0 1-1,1-1 1,-1 0-1,0 0 0,0 0 1,0 0-1,0-1 1,0 1-1,0 0 1,0 0-1,-1-1 1,2 0 3,28-51-128,-25 37 128,0-1 0,-1 0 0,-1 0 0,-1 0 0,0 0 0,-1 0 0,-1-1 0,-1 1 0,0 0 0,-2-1 0,0 1 0,0 0 0,-2 1 0,0-1 0,-1 1 0,0 0 0,-2 0 0,-2-3 0,4 8 72,-1 1 1,0 0 0,-1 0 0,0 1 0,0 0 0,-1 0 0,0 1 0,-1 1 0,0-1-1,0 1 1,0 1 0,-10-4-73,30 36 150,8 8-150,-7-8 0,2-1 0,1-1 0,0 0 0,2-1 0,1-1 0,1-1 0,0 0 0,18 14 0,-34-32-3,1 0 0,-1-1 0,1 1 1,0-1-1,0 1 0,0-1 0,0 0 1,0 0-1,0-1 0,0 1 1,1-1-1,-1 1 0,1-1 0,-1 0 1,1 0-1,-1-1 0,1 1 0,0-1 1,-1 0-1,1 0 0,0 0 1,-1 0-1,1-1 0,0 1 0,-1-1 1,1 0-1,-1 0 0,1 0 1,-1 0-1,0-1 0,1 0 0,-1 1 1,0-1-1,0 0 0,0-1 0,0 1 1,0 0-1,-1-1 0,1 0 1,-1 1-1,0-1 0,0 0 0,0 0 1,0-1-1,0 1 0,0 0 0,-1 0 4,1-12-1,0 1 0,-1 0 0,-1-1 0,0 1 0,-1 0 0,-1-1 0,0 1 0,-1 0 0,0 0 0,-4-8 0,-1-12 0,0-2 1,-42-131 19,49 165 0,0-1 1,0 1 0,-1-1-1,1 1 1,-1 0-1,1 0 1,-1-1 0,1 1-1,-1 0 1,0 0-1,0 0 1,0 1 0,0-1-1,-1 0 1,1 1-1,0 0 1,-1-1 0,1 1-1,-1 0 1,1 0-1,-1 0 1,1 1 0,-1-1-1,0 1 1,1-1-1,-1 1 1,0 0 0,0 0-1,-1 0-20,3 2 7,0 0 0,-1 0 0,1 0-1,0 0 1,0 0 0,0 0 0,0 1-1,0-1 1,1 0 0,-1 0 0,1 1 0,0-1-1,-1 0 1,1 1 0,0-1 0,0 1 0,0-1-1,1 0 1,-1 1 0,1-1 0,-1 0-1,2 2-6,5 26 0,1 0 0,1 0 0,2-1 0,1-1 0,11 18 0,76 112 0,-81-140-192,-19-37 0,-1 14 183,0 1 0,-1-1-1,0 1 1,0 0 0,0 0-1,0 0 1,0 0 0,-1 0-1,0 1 1,0 0 0,0 0-1,0 0 1,0 0 0,-1 0-1,1 1 1,-2-1 9,25-26-362,72-73 51,66-91-125,-102 116 415,-41 99 21,19 70 0,-31-90 0,0-1 0,1-1 0,-1 1 0,0 0 0,1 0 0,-1-1 0,0 1 0,1-1 0,-1 0 0,1 0 0,-1 0 0,1 0 0,-1 0 0,1-1 0,-1 1 0,0-1 0,1 1 0,-1-1 0,0 0 0,1 0 0,-1 0 0,0 0 0,0 0 0,0-1 0,0 1 0,0-1 0,0 1 0,0-1 0,-1 0 0,1 0 0,0 1 0,-1-1 0,0 0 0,1 0 0,-1-1 0,0 1 0,0 0 0,1-2 0,3-2 0,1 1 14,-1 0 1,0 0-1,-1 0 1,1-1-1,-1 1 1,0-1-1,-1 0 1,1-1-1,-1 1 1,0 0-1,-1-1 1,1 0-1,-1 0 1,-1 0-1,1 1 1,-1-2-1,-1 1 1,1 0-1,-1 0 1,0 0-1,-1 0 1,1 0-1,-2 0 1,1 0-1,-1-1-14,26 63 171,-3 1 0,-2 1-1,6 37-170,-6 1-32,-3 0 0,-5 1 0,-4 1 0,-5 72 32,-1-139-12,-1 0 0,-1-1 1,-2 1-1,-1 0 0,-1-1 0,-2 1 0,0-1 0,-2-1 1,-7 15 11,15-43 1,1 1 1,0 0-1,-1 0 1,1 0 0,-1-1-1,1 1 1,-1 0-1,0-1 1,1 1 0,-1 0-1,0-1 1,1 1-1,-1-1 1,0 1 0,0-1-1,1 1 1,-1-1-1,0 1 1,0-1 0,0 0-1,0 0 1,0 1-1,0-1 1,1 0-1,-1 0 1,0 0 0,0 0-1,0 0 1,0 0-1,0 0 1,0 0 0,0-1-1,0 1 1,1 0-1,-1 0 1,0-1 0,0 1-1,0-1 1,0 1-1,1-1 1,-1 1 0,0-1-1,1 1 1,-1-1-1,0 1 1,1-1 0,-1 0-1,0 0 1,1 1-1,-1-1 1,1 0 0,0 0-1,-1 0 1,1 1-1,0-1 1,-1 0 0,1 0-1,0 0 1,0 0-1,-1 0 0,-25-58 159,16 23-121,2 0 1,2 0-1,1-1 1,2 0 0,1 0-1,2 0 1,4-27-40,0 18-51,2 0-1,1 0 1,3 0 0,2 1 0,5-10 51,37-54-3989,-34 74-4203</inkml:trace>
  <inkml:trace contextRef="#ctx0" brushRef="#br0" timeOffset="28186.509">6376 701 20095,'-7'-1'-3062,"-7"20"-1299,-6-20 4506,1-1 1,-1-2-1,1 0 1,0-1-1,0-1 1,0 0-1,1-2 0,0 0 1,0-1-1,1 0 1,0-2-1,1 0 1,0-1-1,1 0 1,0-2-1,1 0 1,-9-11-146,4 8-20,-7-6 97,12 14-16,1-2 1,0 0-1,1 0 0,0-1 1,1 0-1,0-1 0,1 0 1,0-1-1,1 0 0,1-1 1,0 0-1,1 0 1,-3-12-62,9 22-1,0 1 0,1 0 1,0 0-1,0-1 1,0 1-1,0 0 1,1-1-1,-1 1 1,1 0-1,0 0 1,0-1-1,1 1 0,-1 0 1,1 0-1,0 0 1,0 1-1,1-1 1,-1 0-1,1 1 1,-1 0-1,1-1 0,0 1 1,0 0-1,1 0 1,-1 1-1,1-1 1,-1 1-1,1 0 1,0-1-1,0 2 1,0-1-1,0 0 0,0 1 1,0 0-1,0 0 1,1 0-1,-1 0 1,0 1-1,4 0 1,-5 0-18,0 1 0,-1 0 0,1 0 1,0 1-1,0-1 0,-1 1 0,1-1 0,-1 1 0,0 0 0,1 0 0,-1 0 0,0 0 0,0 0 0,0 0 0,0 1 1,-1-1-1,1 0 0,-1 1 0,1 0 0,-1-1 0,0 1 0,0 0 0,0 0 0,0 0 0,-1-1 0,1 1 0,-1 0 18,10 83-369,-48 307-1423,38-392 1779,-1 0 1,1 0-1,-1 0 1,1 0-1,0 0 0,-1 0 1,1 0-1,0 0 1,0 1-1,0-1 0,0 0 1,0 0-1,0 0 1,0 0-1,0 0 0,0 0 1,0 0-1,1 1 1,-1-1-1,1 0 1,-1 0-1,0 0 0,1 0 1,0 0-1,-1 0 1,1 0-1,0-1 0,-1 1 1,1 0-1,0 0 1,0 0-1,0-1 0,-1 1 1,1 0-1,0-1 1,0 1-1,0-1 1,0 1-1,0-1 0,0 1 1,1-1-1,-1 0 1,0 0-1,0 1 0,0-1 1,0 0-1,0 0 1,0 0-1,0 0 0,1 0 1,-1 0-1,0-1 1,0 1-1,0 0 1,0-1-1,0 1 0,0 0 1,0-1-1,0 1 1,0-1-1,1 0 13,14-11-51,-1 0 1,0-1 0,-1-1-1,0 0 1,-1-1-1,-1 0 1,0-1-1,-1-1 1,1-3 50,23-29-79,237-299-2759,-174 228-3156</inkml:trace>
  <inkml:trace contextRef="#ctx0" brushRef="#br0" timeOffset="29654.216">4570 2739 16384,'-1'18'-22,"-24"-14"-575,20 5 493,0 1 1,1 0-1,0 0 1,0 0-1,1 1 1,0-1 0,1 1-1,0-1 1,1 1-1,0 0 1,1 1 103,0-9-35,-3 9-167,2 1 1,0-1 0,0 1 0,2-1 0,-1 1 0,1-1 0,1 1-1,0-1 1,1 0 0,0 1 0,1-2 0,1 1 0,0 0 0,0-1 0,1 0-1,0 0 1,1 0 0,0-1 0,1 0 0,0-1 0,1 1 201,-7-9-40,0 1 0,0-1 0,1 1 0,-1-1 0,0 0 0,1 0 0,-1 0 0,1-1 0,-1 1 0,1 0 0,0-1 0,-1 0 0,1 0 0,-1 1 0,1-2 0,0 1 0,-1 0 0,1 0 0,-1-1 0,1 1 0,-1-1 0,1 0 0,-1 0 0,1 0 0,-1 0 0,0 0 0,1-1 0,-1 1 0,0-1 0,0 1 0,0-1 0,0 0 0,0 0 0,0 0 0,-1 0 0,1-1 40,3-3-94,0 1 1,0-2 0,-1 1-1,0 0 1,0-1 0,-1 0-1,1 0 1,-2 0 0,1 0-1,-1-1 1,0 1 0,0-4 93,0-1 331,-1 0 1,-1 0-1,0 0 1,-1 0-1,0 0 1,-1 0-1,0 0 1,-1 0-1,0 0 1,-1 1-1,0 0 0,-1-1 1,-5-7-332,11 31 1429,90 113-746,-90-125-681,0 1 0,1 0-1,-1 0 1,0 0 0,1-1 0,-1 1 0,1-1 0,-1 1-1,1-1 1,-1 0 0,1 1 0,-1-1 0,1 0 0,0 0-1,-1 0 1,1 0 0,-1 0 0,1-1 0,-1 1 0,1 0 0,-1-1-1,1 1 1,-1-1 0,1 1 0,-1-1 0,1 0 0,-1 0-1,0 1 1,0-1 0,1 0 0,-1 0 0,0 0 0,0-1-1,0 1 1,0 0 0,0 0 0,0-1 0,0 1 0,-1 0-1,1-1 1,0 1 0,-1-1 0,1 1 0,-1-1 0,1 1-1,-1-1 1,0 1 0,0-1 0,1 1 0,-1-1 0,0 1 0,-1-1-1,1 0 1,0 1 0,0-1 0,-1 1 0,1-1 0,-1 0-2,2-8 66,-1 1 1,0-1 0,0 1 0,-1 0 0,-1-1 0,1 1-1,-1 0 1,-1 0 0,0 0 0,0 0 0,-1 0 0,0 0 0,0 1-1,-1 0 1,-2-3-67,7 10 45,-1 0-1,1 0 1,-1 0-1,0 0 1,1 1-1,-1-1 1,0 0-1,0 0 1,1 0-1,-1 0 1,0 1-1,0-1 1,0 0-1,0 1 1,0-1-1,0 1 1,0-1-1,0 1 1,0 0-1,0-1 1,0 1-1,0 0 1,0 0-1,-1-1 1,1 1-1,0 0 1,0 0-1,0 0 1,0 1-1,0-1 1,-1 0-1,1 0 1,0 0-1,0 1 1,0-1-1,0 1 1,0-1-1,0 1 1,0-1-1,0 1 1,0 0-1,0-1 1,1 1-1,-1 0 1,0 0-1,0 0 1,0-1-1,1 1 1,-1 0-1,1 0 1,-1 0-1,1 0 1,-1 0-1,1 0 1,-1 0-1,1 1 1,0-1-1,-1 1-44,-1 12-41,2-5-2797,0-2-7466</inkml:trace>
  <inkml:trace contextRef="#ctx0" brushRef="#br0" timeOffset="32280.713">4938 2852 19327,'0'-1'-30,"0"0"-1,-1 0 0,1 0 0,-1-1 0,0 1 0,1 0 1,-1 0-1,0 0 0,0 0 0,1 0 0,-1 1 0,0-1 1,0 0-1,0 0 0,0 0 0,0 1 0,0-1 0,-1 1 1,1-1-1,0 1 0,0-1 0,0 1 0,-1-1 0,1 1 1,0 0-1,0 0 0,-1 0 0,1 0 0,0 0 0,0 0 1,-1 0-1,1 0 0,0 0 0,0 1 0,-1-1 0,1 0 1,0 1-1,0-1 31,-34-4-365,29 0 295,1 0-1,0 0 0,0 0 0,0-1 0,1 0 1,-1 0-1,1 0 0,0 0 0,0-1 0,1 0 0,0 1 1,0-1-1,0-1 0,1 1 0,0 0 0,0 0 1,0-1-1,1 0 0,0 1 0,0-1 0,1 1 0,0-1 71,-3-11-127,-1-1-107,25 44 234,-6-7 0,-4-4 0,1 1 0,0-2 0,0 1 0,2-2 0,0 0 0,0 0 0,1-2 0,0 1 0,1-2 0,0 0 0,0-1 0,14 4 0,-29-12-2,0 1 1,0-1 0,0 0 0,0 0 0,0 1 0,0-1-1,0 0 1,0 0 0,0 0 0,0 0 0,0 0 0,0-1-1,0 1 1,0 0 0,0 0 0,0-1 0,0 1 0,-1-1-1,1 1 1,0-1 0,0 1 0,0-1 0,0 1 0,-1-1-1,1 0 1,0 1 0,0-1 0,-1 0 0,1 0 0,0 1-1,-1-1 1,1 0 0,-1 0 0,0 0 0,1 0 0,-1 0-1,1 0 1,-1 0 0,0 0 0,0 0 0,0 0 0,0 0-1,1 0 1,-1 0 0,-1 0 0,1 0 0,0 0 0,0 0-1,0 0 1,0 0 0,-1 0 0,1 0 0,0 0 0,-1 1-1,1-1 3,-17-55-65,8 41 152,-1 0 0,0 1 1,-1 0-1,0 0 0,-1 1 1,-1 0-1,-11-7-88,122 104 661,-88-78-661,-7-2 0,1-1 0,0 0 0,0 0 0,0-1 0,0 1 0,1-1 0,-1 0 0,1 0 0,-1-1 0,1 1 0,-1-1 0,1 0 0,0 0 0,0 0 0,0-1 0,-1 0 0,1 0 0,0 0 0,0 0 0,3-2 0,-6 0 0,0-1 0,-1 0 0,0 0 0,1 0 0,-1-1 0,0 1 0,-1 0 0,1 0 0,0-1 0,-1 1 0,0 0 0,0-1 0,0 1 0,0 0 0,0 0 0,-1-1 0,0 1 0,1 0 0,-1 0 0,0-1 0,-1 1 0,0-3 0,1 5 0,-40-128 0,37 120 10,1-1 0,-2 0 0,1 1-1,-1-1 1,0 1 0,-1 1-1,0-1 1,-1 1 0,1 0-1,-2 0 1,0 0-10,8 8 3,-1 0-1,1 0 1,-1 0-1,1 0 1,-1 0-1,0 0 1,1 0-1,-1 0 1,1 0-1,-1 1 1,1-1 0,-1 0-1,1 0 1,-1 0-1,0 1 1,1-1-1,0 0 1,-1 1-1,1-1 1,-1 0-1,1 1 1,-1-1-1,1 1 1,0-1-1,-1 0 1,1 1-1,0-1 1,-1 1 0,1-1-1,0 1 1,-1-1-1,1 1 1,0 0-1,0-1 1,0 1-1,0-1 1,0 1-1,0-1 1,0 1-1,0 0 1,0-1-1,0 1 1,0-1 0,0 1-1,0-1 1,0 1-1,0-1 1,0 1-1,1 0 1,-1-1-1,0 1 1,0-1-1,1 1 1,-1-1-1,0 1 1,1-1-1,-1 0 1,1 1-1,-1-1-2,1 5 0,0 0-1,0 0 0,0 0 0,1 0 0,-1 0 0,1 0 0,1 0 1,-1-1-1,0 1 0,1-1 0,0 0 0,0 0 0,1 0 1,-1 0-1,1 0 0,0-1 0,0 1 0,0-1 0,0 0 0,0-1 1,1 1-1,-1-1 0,1 1 0,0-1 0,1 0 1,2-2-21,1-1 1,-1 1-1,0-1 1,0-1-1,0 0 0,0 0 1,-1 0-1,1-1 0,-1 0 1,1-1-1,-1 0 0,0 0 1,0 0-1,0-1 0,-1 0 1,0 0-1,0-1 1,0 1-1,-1-1 0,1-1 1,-2 1-1,1-1 0,-1 0 1,0 0-1,0 0 0,0-1 1,-1 1-1,-1-1 0,1 1 1,-1-1-1,0-1 21,1-1-19,0 0-1,-1 0 0,0-1 1,0 1-1,-1 0 1,0-1-1,-1 1 1,-1-1-1,1 1 1,-2-1-1,1 1 1,-4-9 19,5 18 11,0 0 0,0 0 0,0 0 0,0 0 0,-1 0 0,1 0 1,0 0-1,-1 0 0,1 0 0,-1 0 0,1 1 0,-1-1 0,0 0 1,1 0-1,-1 0 0,0 1 0,1-1 0,-1 0 0,0 1 0,0-1 1,0 1-1,1-1 0,-1 1 0,0-1 0,0 1 0,0 0 0,0-1 1,0 1-1,0 0 0,0 0 0,0-1 0,0 1 0,0 0 0,0 0 1,0 0-1,0 0 0,0 1 0,0-1 0,0 0 0,0 0 0,0 1 1,0-1-1,0 0 0,0 1 0,0-1 0,1 1 0,-1-1 0,0 1 1,0-1-1,0 1 0,1 0 0,-1-1 0,0 1 0,1 0 0,-1 0 1,0 0-1,1-1 0,-1 1 0,1 0 0,-1 0 0,1 0 0,0 0 1,-1 0-1,1 0 0,0 0 0,0 0 0,0 0-11,2 9 10,0 0 0,2 0 0,-1-1-1,1 1 1,0-1 0,1 0 0,0-1-1,1 1 1,-1-1 0,2 0 0,-1 0 0,1-1-1,0 1 1,8 4-10,12 16 12,2 31-12,-26-56 0,45 22 0,-46-24-5,-1 0 0,1 0-1,-1 0 1,1 0 0,0 0 0,-1 0-1,1 0 1,0-1 0,0 1-1,0 0 1,-1-1 0,1 0-1,0 1 1,0-1 0,0 0-1,0 0 1,0 0 0,-1 0-1,1-1 1,0 1 0,0 0-1,0-1 1,0 1 0,-1-1-1,1 0 1,0 1 0,0-1-1,-1 0 1,1 0 0,-1 0-1,1 0 1,-1 0 0,1-1-1,-1 1 1,0 0 0,2-2 5,42-54-171,-37 34 161,-1 0 0,0-1 0,-2 0 0,-1 0 0,-1 0 0,-1 0 0,-1-1 0,-1 1 0,-1-1 0,-1 1 0,-1 0 0,-2 0 0,0 0 0,-1 0 1,-7-15 9,12 35-1,-6-26 22,6 19-1,0 1-1,-1 0 1,-1-1 0,1 1 0,-2 0-1,1 0 1,-2 0 0,1 1 0,-1-1-1,-1 1 1,1 0 0,-2 1 0,-5-8-20,10 16 2,1 0 0,-1 0 0,1 0 0,-1 0 0,0 0 0,1 0 0,-1 0 0,1 0 0,-1 1 0,1-1 0,-1 0-1,1 1 1,-1 0 0,1-1 0,-1 1 0,1 0 0,-1 0 0,1-1 0,0 1 0,0 0 0,-1 0 0,1 1 0,0-1 0,0 0 0,0 0 0,0 1 0,0-1 0,1 0 0,-1 1 0,0-1 0,1 0 0,-1 1 0,1-1 0,-1 1 0,1 0 0,0-1 0,-1 1 0,1-1 0,0 1 0,0-1 0,0 1 0,0 0 0,0-1 0,1 1 0,-1-1 0,0 1 0,1-1 0,-1 1 0,1-1 0,0 1 0,-1-1-1,1 1 1,0-1 0,0 1-2,5 5-40,1 0-1,-1 0 0,1-1 0,0 1 0,1-2 0,0 1 0,0-1 0,0 0 0,0 0 1,1-1-1,0-1 0,0 1 41,69 20-421,-66-22 366,0 0 0,-1 1 0,1 1 1,-1 0-1,0 0 0,0 1 0,0 1 0,-1 0 0,0 0 1,0 1-1,7 6 55,-14-10-1,0 0 0,-1 1 0,1 0 1,-1-1-1,1 1 0,-1 0 0,0 0 1,-1 0-1,1 0 0,-1 1 0,0-1 0,0 0 1,0 1-1,-1-1 0,1 1 0,-1-1 0,0 0 1,0 1-1,-1-1 0,1 1 0,-1-1 0,0 0 1,0 1-1,0-1 0,-1 0 0,0 0 1,0 1 0,-1-3 18,1-1 0,-1 0 0,0 0 0,1 0 0,-1 0 0,0-1 0,0 1 1,0-1-1,0 0 0,0 0 0,1 0 0,-1 0 0,0 0 0,0-1 1,0 1-1,0-1 0,0 1 0,1-1 0,-1 0 0,-1-1-18,0 1 5,0-1 0,0 1 0,0-1 0,1 0 0,-1 0 0,1 0 0,-1 0 0,1-1-1,0 1 1,0-1 0,0 0 0,0 0 0,0 0 0,1 0 0,0 0 0,-1-1 0,1 1 0,0-1 0,0 1 0,1-1 0,-1 0-1,1 0 1,0 0 0,0 0 0,0 0 0,1 0 0,-1 0 0,1 0 0,0 0 0,0 0 0,0 0 0,1 0 0,0-2-5,38-131-13,7 35 13,-32 114 0,41 87 0,-53-98 0,1 1 0,-1-1 0,0 0 0,1 0 0,-1 0 0,1 0 0,-1 0 0,1 0 0,-1-1 0,1 1 0,-1-1 0,1 0 0,0 0 0,-1 0 0,1 0 0,-1 0 0,1 0 0,0-1 0,-1 0 0,1 1 0,-1-1 0,1 0 0,-1 0 0,0 0 0,1 0 0,-1-1 0,0 1 0,0 0 0,0-1 0,0 0 0,0 1 0,0-1 0,0 0 0,0 0 0,-1 0 0,1-1 0,-1 1 0,0 0 0,1 0 0,-1-1 0,0 1 0,0-1 0,-1 1 0,1-1 0,0 1 0,-1-1 0,0 1 0,1-1 0,-1 0 0,0 1 0,0-1 0,-1-1 0,1 0 27,-1 1 1,1-1-1,-1 0 1,0 0-1,0 1 1,-1-1-1,1 0 1,-1 1-1,1 0 1,-1-1-1,0 1 1,-1 0-1,1 0 1,0 0-1,-1 0 1,0 0-1,0 1 1,1-1-1,-2 1 1,1-1-1,0 1 1,0 0-1,-1 1 1,1-1-1,-1 1 1,1-1-1,-1 1 1,0 0-1,0 0 1,1 1-1,-1-1 1,0 1-1,0-1 1,0 1-1,0 1 1,1-1-1,-1 0 1,-3 2-28,4-1 9,1 1 1,-1 0-1,1 0 1,-1 0-1,1 0 1,-1 0-1,1 0 1,0 1-1,0-1 0,0 1 1,1-1-1,-1 1 1,0 0-1,1 0 1,0 0-1,0-1 1,0 1-1,0 1 1,0-1-1,0 0 1,1 0-1,0 0 0,-1 0 1,1 0-1,1 1 1,-1-1-1,0 0 1,1 0-1,-1 0 1,1 0-1,0 1-9,43 93 197,-39-91-201,1-1-1,0 1 1,0-1-1,1 0 1,-1 0 0,1-1-1,0 0 1,0 0-1,0-1 1,1 0-1,0 0 1,-1-1-1,1 0 1,0 0-1,0-1 1,0 0-1,0 0 1,0 0-1,0-1 1,0-1-1,0 0 1,0 0-1,0 0 1,0-1-1,0 0 1,-1 0-1,1-1 1,-1 0-1,1-1 1,-1 1-1,0-1 1,0-1-1,-1 1 1,1-1-1,-1 0 1,0-1-1,-1 0 1,3-3 4,55-61-2240,36-34-8149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0:57.900"/>
    </inkml:context>
    <inkml:brush xml:id="br0">
      <inkml:brushProperty name="width" value="0.05" units="cm"/>
      <inkml:brushProperty name="height" value="0.05" units="cm"/>
    </inkml:brush>
  </inkml:definitions>
  <inkml:trace contextRef="#ctx0" brushRef="#br0">23 121 14464,'0'0'128,"0"0"0,0 0 0,0 0 21,0 0 64,0 0-42,0 0 42,0 0-42,0 0 42,0 0-42,0 0 42,0 0-42,0 0 42,0 0-42,0 0 42,0 0-64,0 0-21,0 0 0,0 0 0,0 0 0,0 0 0,0 0 22,0 0 63,0 0-64,0 0-21,0 0 0,0 0 0,0 0 0,0 0 0,0 0 0,0 0 0,0 0 0,3 4-21,9 14-30,-1 0-1,-1 0 0,-1 1 1,-1 0-1,0 1 1,-2 0-1,0 0 1,-1 1-1,-1-1 1,-1 1-1,-1 0 0,-1 1-76,2 71 2966,-3-92-2860,0-1 22,0 0-42,0 0-172,0-3-430,0 2-2957,0 1-10073</inkml:trace>
  <inkml:trace contextRef="#ctx0" brushRef="#br0" timeOffset="889.067">0 181 17791,'8'29'-490,"1"-58"-150,13 34 1920,6 82-512,51 275 1408,-72-329-1046,-7-33-874,0 0 0,0 0-21,-1-13 149,-45-315 939,14 177-833,29 208-490,4 9-101,2 0 0,3-1-1,3 1 1,5 7 101,6 31-235,-19-102 214,-11-20-777,4 5-2735,-3-5-10034</inkml:trace>
  <inkml:trace contextRef="#ctx0" brushRef="#br0" timeOffset="1662.315">282 166 16767,'-15'11'-389,"25"-5"32,-9-6 383,1 0-1,0 0 1,0 0 0,0 0-1,0 0 1,-1 0 0,1 1-1,0-1 1,0 1 0,-1-1-1,1 1 1,0 0 0,0-1-1,-1 1 1,1 0 0,-1 0-1,1 0 1,-1 0 0,1 1-1,-1-1 1,0 0 0,0 1-1,0-1 1,1 1 0,-1-1-1,0 1 1,-1-1 0,1 1-1,0 0 1,0-1 0,-1 1-1,1 0 1,-1 0 0,1-1-1,-1 1 1,0 0 0,0 0-1,0 0 1,0-1 0,0 1-1,0 0 1,0 0 0,-1 0-1,1-1 1,-1 1 0,1 0-1,-1 0 1,0-1 0,1 1-1,-1 0 1,0-1 0,0 1-1,0-1 1,0 1 0,-1-1-1,1 0 1,0 1 0,-1-1-1,0 1-25,-47 29 896,60-48-533,41-43 170,-49 59-533,5 13-2730,-8-6-8619</inkml:trace>
  <inkml:trace contextRef="#ctx0" brushRef="#br0" timeOffset="2688.491">289 447 17919,'5'3'-490,"-5"-3"596,0 0 22,1 1-21,2 1-86,11 8 129,-14-9-44,0-1 22,0 0 0,0 0 0,22 15 256,-21-13-357,0 0 0,0 0-1,0-1 1,0 1-1,0 0 1,0 0-1,0 0 1,0 0 0,-1 1-1,1-1 1,-1 0-1,0 0 1,0 0-1,0 0 1,0 1-1,0-1 1,0 0 0,0 0-1,-1 0 1,1 0-1,-1 0 1,1 0-1,-1 0 1,0 0 0,0 0-1,0 0 1,0 0-1,0 0 1,0 0-1,-1 0 1,1-1 0,-1 1-1,1-1 1,-1 1-1,1-1 1,-1 0-1,0 1 1,0-1-1,0 0 1,0 0 0,0 0-1,0 0 1,0-1-1,0 1 1,0 0-1,0-1 1,0 0 0,0 1-1,0-1 1,-1 0-1,1 0 1,0 0-1,0 0-26,12-36 875,25 32-854,-34 4-9,-1 0-1,1 0 0,-1 0 0,1 0 1,0 0-1,-1 1 0,1-1 1,-1 0-1,1 0 0,-1 0 0,1 1 1,-1-1-1,1 0 0,-1 1 0,1-1 1,-1 0-1,1 1 0,-1-1 1,0 1-1,1-1 0,-1 1 0,0-1 1,1 1-1,-1-1 0,0 1 1,0-1-1,1 1 0,-1-1 0,0 1 1,0-1-1,0 1 0,0-1 0,0 1 1,1 0-1,-1-1 0,0 1 1,0-1-1,-1 1 0,1-1 0,0 1 1,0 0-1,0-1 0,0 1 0,0-1 1,-1 1-1,1-1 0,0 1 1,0-1-1,-1 1 0,1-1 0,0 1 1,-1-1-1,1 1 0,-1-1 0,1 0 1,0 1-1,-1-1 0,1 0 1,-1 1-1,1-1 0,-1 0 0,1 0 1,-1 1-1,1-1 0,-1 0 1,0 0-1,1 0 0,-1 0 0,1 1 1,-1-1-12,4-22 128,23 1-643,-14 15-2064,10-3-10476</inkml:trace>
  <inkml:trace contextRef="#ctx0" brushRef="#br0" timeOffset="3591.183">538 264 20991,'3'15'-277,"-7"-29"242,6 21 1,4 28-4,-9 262 1084,-14-710 703,17 413-1746,0 0 0,0 0 1,1 0-1,-1 0 0,0 0 1,0 0-1,0 0 0,1 0 0,-1 0 1,0 0-1,0 0 0,1 0 0,-1 0 1,0 0-1,0 0 0,0 0 1,1 0-1,-1-1 0,0 1 0,0 0 1,0 0-1,1 0 0,-1 0 0,0-1 1,0 1-1,0 0 0,0 0 0,0 0 1,0-1-1,1 1 0,-1 0 1,0 0-1,0 0 0,0-1 0,0 1 1,0 0-1,0 0 0,0-1 0,0 1 1,0 0-1,0 0 0,0-1 0,0 1-3,5 5 9,54 57-9,-42-43 0,0 0 0,1-1 0,2-1 0,-1-1 0,2 0 0,12 6 0,-33-21 4,1-1 0,0 1 0,-1-1 0,1 1 0,0-1 0,0 0 0,-1 1 0,1-1-1,0 1 1,0-1 0,-1 0 0,1 0 0,0 0 0,0 1 0,0-1 0,0 0 0,-1 0 0,1 0-1,0 0 1,0 0 0,0 0 0,0-1 0,-1 1 0,1 0 0,0 0 0,0 0 0,0-1 0,-1 1-1,1-1 1,0 1 0,0 0 0,-1-1 0,1 1 0,0-1 0,-1 0 0,1 1 0,-1-1 0,1 1-1,-1-1 1,1 0 0,-1 1 0,1-1 0,-1 0 0,1 0 0,-1 0 0,0 1 0,0-1 0,1 0-1,-1 0 1,0 0 0,0 1 0,0-1 0,0 0 0,0 0 0,0 0 0,0 0 0,0 1 0,0-1 0,0 0-1,-1 0 1,1 0-4,1-4 18,8-29 96,1 0 0,1 1 0,3 1-1,0 0 1,2 0 0,1 2 0,2 0-1,1 1 1,10-11-114,-3 13 0,-20 43 0,37 289 0,-10-80 0,-12-244-106,-2-19-217,-8 13-2640,17-31-11820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1:33.019"/>
    </inkml:context>
    <inkml:brush xml:id="br0">
      <inkml:brushProperty name="width" value="0.05" units="cm"/>
      <inkml:brushProperty name="height" value="0.05" units="cm"/>
    </inkml:brush>
  </inkml:definitions>
  <inkml:trace contextRef="#ctx0" brushRef="#br0">0 1 16511,'11'2'0,"11"4"-1919,10 1-8065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1:31.395"/>
    </inkml:context>
    <inkml:brush xml:id="br0">
      <inkml:brushProperty name="width" value="0.05" units="cm"/>
      <inkml:brushProperty name="height" value="0.05" units="cm"/>
    </inkml:brush>
  </inkml:definitions>
  <inkml:trace contextRef="#ctx0" brushRef="#br0">293 398 10880,'7'29'0,"-8"-30"23,0-1 0,0 0 0,0 0 0,0 0 0,0 1 0,-1-1 0,1 0 0,-1 1 0,1 0 0,-1-1 0,0 1 0,1 0 1,-1 0-1,0 0 0,0 0 0,0 0 0,0 0 0,0 0 0,0 1 0,0-1 0,0 1 0,0-1 0,0 1 0,0 0 0,-1 0 0,1 0 0,0 0 1,0 0-1,0 0 0,0 1 0,0-1 0,0 1 0,0-1 0,0 1 0,0 0 0,0 0 0,0 0 0,0 0 0,0 0 0,1 0-23,-83 50 1147,74-45-1072,-1 2 0,1-1 0,0 2 0,1-1 0,-1 1 0,2 1 0,-1-1 0,2 2 0,-1-1 0,1 1 0,1 0 0,0 0 0,0 1 0,1 0 0,1 0 0,0 0 0,1 0 1,0 1-1,1-1 0,0 1 0,1 0 0,0-1 0,1 1 0,0 0 0,1 0 0,1 0 0,0-1 0,1 1 0,1 0-75,-2-6 31,1 0 1,0 0-1,0 0 1,1 0-1,0-1 1,0 0-1,1 0 1,0 0-1,0 0 1,0-1-1,0 0 0,1 0 1,0 0-1,0-1 1,0 1-1,1-2 1,0 1-1,-1-1 1,1 0-1,0 0 1,1-1-1,-1 0 1,0 0-1,1 0 1,-1-1-1,1-1 0,-1 1 1,1-1-1,-1 0 1,1-1-1,-1 0 1,1 0-1,-1-1 1,0 1-1,1-2 1,-1 1-1,0-1 1,0 0-1,-1 0 1,5-3-32,-1-5 72,0 0 0,-1 0 0,0-1 1,-1 0-1,0 0 0,-1-1 1,0 0-1,-1 0 0,0 0 0,-2-1 1,1 0-1,-2 0 0,1 0 1,-2-1-1,0 1 0,-1-1 1,-1 1-1,0-11-72,-1 18 54,-2 15 25,-1 16 22,2-13-99,1-1-1,1 1 1,-1 0-1,2-1 1,0 1-1,0-1 0,1 1 1,0-1-1,0 0 1,1 1-1,1-1 1,0-1-1,0 1 0,1 0 1,1 0-2,-5-8 9,1-1 0,-1 0 0,1 0 0,-1 1 0,1-1 0,0 0 0,0-1 0,-1 1 0,1 0 0,0 0 0,0-1 0,0 1 0,0-1 0,-1 1 0,1-1 0,0 0 0,0 0 0,0 0 0,0 0 0,0 0 0,0 0 0,0-1 0,0 1 0,0-1 0,0 1 0,-1-1 0,1 0 0,0 0 0,0 1 0,-1-1 0,1 0 0,0-1 0,-1 1 0,1 0 0,-1 0 0,0-1 0,2 0-9,43-60 520,-45 57-499,0 1 0,0-1 0,-1 1 0,1-1 0,-1 1 0,0-1-1,0 0 1,0 1 0,-1-1 0,0 1 0,0-1 0,0 1 0,0-1 0,-1 1 0,0 0 0,1 0-1,-2 0 1,1 0 0,0 0 0,-1 0 0,0 0 0,0 1 0,0-1 0,0 1 0,0 0 0,-1 0 0,1 0-1,-1 0 1,0 1 0,0 0 0,0-1 0,0 1 0,0 1 0,-1-1 0,1 1 0,0-1 0,-1 1 0,0 1-1,1-1 1,-1 1 0,1-1 0,-1 1 0,1 0 0,-1 1 0,0-1 0,1 1 0,-1 0 0,1 0-1,0 1 1,-3 0-21,5-1 0,1-1 0,-1 0 0,1 1 0,0 0 0,0-1 0,-1 1 0,1 0 0,0-1 0,0 1 0,0 0 0,0 0 0,0 0 0,0 0 0,0 0 0,0 0 0,0 0 0,0 0 0,1 1 0,-1-1 0,0 0 0,1 0 0,-1 1 0,1-1 0,-1 0 0,1 1 0,0-1 0,0 1 0,-1-1 0,1 0 0,0 1 0,0-1 0,0 1 0,1-1 0,-1 0 0,0 1 0,0-1 0,1 1 0,-1-1 0,1 0 0,-1 0 0,1 1 0,0-1 0,-1 0 0,1 0 0,0 0 0,0 1 0,57 34 0,-49-34 0,0-1 0,-1-1 0,1 0 0,0 0 0,0-1 0,-1 0 0,1 0 0,0-1 0,-1 0 0,1 0 0,-1-1 0,0 0 0,0-1 0,0 0 0,0 0 0,-1-1 0,1 0 0,-1 0 0,0-1 0,-1 1 0,1-1 0,-1-1 0,-1 0 0,1 1 0,-1-2 0,1-1 0,-4 3 0,0 8 0,0 5 0,2 5 0,-1 2 0,1-1 0,0 1 0,1-1 0,0 0 0,1-1 0,1 1 0,0-1 0,7 8 0,-13-19 1,0 0 0,0 1 0,1-1 0,-1 0 0,0 0-1,1 0 1,-1-1 0,1 1 0,-1 0 0,1 0 0,-1-1 0,1 1-1,-1-1 1,1 0 0,-1 1 0,1-1 0,0 0 0,-1 0-1,1 0 1,0 0 0,-1 0 0,1 0 0,0 0 0,-1-1 0,1 1-1,-1-1 1,1 1 0,0-1 0,-1 1 0,1-1 0,-1 0 0,0 0-1,1 0 1,-1 0 0,0 0 0,1 0 0,-1 0 0,0 0-1,0 0 1,0-1 0,0 1 0,0 0 0,0-1 0,0-1-1,36-66 69,-20 12 208,-5 80-277,-7-15-1,-1 1 1,2-1-1,-1-1 0,1 1 0,0-1 0,1 0 0,0 0 0,0-1 0,0 0 0,1 0 0,-1-1 0,2 0 0,-1 0 0,7 2 1,-11-5 6,0 0-1,0-1 0,1 1 0,-1-1 0,1 0 1,-1 0-1,1-1 0,-1 1 0,1-1 1,-1 0-1,1 0 0,-1 0 0,1-1 1,-1 0-1,1 0 0,-1 0 0,1 0 1,-1-1-1,0 1 0,0-1 0,0 0 1,0 0-1,0-1 0,0 1 0,0-1 1,-1 0-1,1 0 0,-1 0 0,0-1 0,0 1 1,1-2-6,0 0 22,0-1 0,0 1 1,-1-1-1,0 0 0,0 0 1,0 0-1,-1 0 0,0 0 0,0 0 1,0-1-1,-1 1 0,0-1 1,0 1-1,-1-1 0,0 0 1,0 1-1,0-1 0,-1 1 0,0-1 1,0 0-1,-1 1 0,-1-5-22,2 10 0,0-1 0,1 1 0,-1 0 0,0 0 0,0 0 0,0 1 0,0-1 0,0 0 0,0 0 0,0 0 0,0 1 0,0-1 0,0 0 0,-1 1 0,1-1 0,0 1 0,0 0 0,-1-1 0,1 1 0,0 0 0,0 0 0,-1 0 0,1 0 0,0 0 0,-1 0 0,1 0 0,0 0 0,0 0 0,-1 1 0,1-1 0,0 0 0,0 1 0,-1-1 0,1 1 0,0-1 0,0 1 0,0 0 0,0 0 0,0-1 0,0 1 0,0 0 0,0 0 0,0 0 0,0 0 0,1 0 0,-1 0 0,0 0 0,1 0 0,-1 1 0,0-1 0,1 1 0,-1-2 0,0 1 0,0 0 0,0-1 0,1 1 0,-1 0 0,0-1 0,0 1 0,1 0 0,-1 0 0,1 0 0,-1 0 0,1 0 0,-1 0 0,1 0 0,-1-1 0,1 1 0,0 0 0,0 0 0,-1 1 0,1-1 0,0 0 0,0 0 0,0 0 0,0 0 0,0 0 0,0 0 0,1 0 0,-1 0 0,0 0 0,0 0 0,1 0 0,-1 0 0,1 0 0,-1 0 0,1 0 0,-1-1 0,1 1 0,-1 0 0,1 0 0,0 0 0,-1-1 0,1 1 0,0 0 0,0-1 0,0 1 0,0 0 0,-1-1 0,1 1 0,0-1 0,0 0 0,0 1 0,0-1 0,0 0 0,0 1 0,0-1 0,0 0 0,0 0 0,0 0 0,0 0 0,1 0 0,11-2 0,-1-1 0,0 0 0,0-1 0,0 0 0,-1-1 0,1 0 0,-1-1 0,0 0 0,-1-1 0,1 0 0,-1-1 0,1-1 0,15-9 0,-26 17 0,0 0 0,0 1 0,1-1 0,-1 1 0,0-1 0,0 1 0,1-1 0,-1 1 0,0-1 0,1 1 0,-1-1 0,0 1 0,1-1 0,-1 1 0,1 0 0,-1-1 0,1 1 0,-1 0 0,1-1 0,-1 1 0,1 0 0,-1 0 0,1-1 0,0 1 0,-1 0 0,1 0 0,-1 0 0,1 0 0,-1 0 0,1 0 0,0 0 0,-1 0 0,1 0 0,-1 0 0,1 0 0,0 0 0,-1 0 0,1 1 0,-1-1 0,1 0 0,-1 0 0,1 1 0,-1-1 0,1 0 0,-1 1 0,1-1 0,-1 0 0,1 1 0,-1-1 0,0 1 0,1-1 0,-1 1 0,1-1 0,-1 0 0,0 1 0,0 0 0,1-1 0,-1 1 0,0-1 0,0 1 0,0-1 0,1 1 0,-1 0 0,0-1 0,0 1 0,0 0 0,-2 6 0,0 0 0,1 0 0,-1 1 0,2-1 0,-1 0 0,1 1 0,0-1 0,1 0 0,-1 1 0,2-1 0,-1 0 0,1 0 0,0 0 0,0 0 0,1 0 0,0 0 0,0 0 0,1-1 0,0 0 0,0 1 0,0-2 0,1 1 0,0 0 0,0-1 0,0 0 0,1 0 0,-1 0 0,1-1 0,1 0 0,-1 0 0,0-1 0,1 1 0,-2-3 2,0 1 0,0-1 0,0 0 0,0 0 0,0-1 0,0 0 0,-1 0-1,1 0 1,0 0 0,0-1 0,0 0 0,0 0 0,0 0 0,0 0 0,-1-1-1,1 0 1,-1 0 0,1 0 0,-1 0 0,0-1 0,1 0 0,-1 0 0,-1 0 0,1 0-1,0-1 1,-1 1 0,0-1 0,0 0 0,0 0 0,0 0 0,-1-1 0,1 1-1,-1 0 1,0-1-2,6-12 8,-1 0 0,-1-1 0,0 0 0,-1 0 0,-2-1 0,1 1 0,-2-1 0,0-10-8,-11-150 256,8 179-256,-1 0 0,0-1 0,0 1 0,0 0 0,0 0 0,0 0 0,1 0 0,-1 0 0,0 1 0,0-1 0,0 0 0,0 1 0,1 0 0,-1-1 0,0 1 0,0 0 0,1 0 0,-1 0 0,1 0 0,-1 0 0,1 0 0,-1 0 0,1 1 0,0-1 0,-1 0 0,1 1 0,0-1 0,0 1 0,0-1 0,0 1 0,1-1 0,-6 2 0,1 1-1,0 0 0,0 0 0,1 0 0,-1 0 1,1 1-1,0 0 0,0 0 0,1 0 0,-1 0 1,1 1-1,0-1 0,1 1 0,-1 0 0,1 0 1,0 0-1,1 0 0,-1 0 0,1 0 1,0 0-1,1 0 0,-1 1 0,1-1 0,1 0 1,-1 0-1,1 1 0,1 3 1,8 2-26,0 0 1,1-1-1,1 0 0,-1-1 0,2 0 1,-1-1-1,1 0 0,1-1 0,-1-1 0,1 0 1,3 0 25,60 37-80,-75-43 80,0 0 0,0-1 0,0 1 0,-1 0 0,1 0 0,0 1 0,-1-1 0,1 0 0,-1 0 0,0 1 0,1-1 0,-1 1 0,0-1 0,0 1 0,0 0 0,0-1 0,0 1 0,0 0 0,0 0 0,-1 0 0,1-1 0,-1 1 0,1 0 0,-1 0 0,0 0 0,1 0 0,-1 0 0,0 0 0,-1 0 0,1 0 0,0 0 0,0 0 0,-1 0 0,1 0 0,-1 0 0,0-1 0,1 1 0,-1 0 0,0 0 0,0-1 0,0 1 0,0 0 0,-1-1 0,1 1 0,0-1 0,-1 0 0,1 1 0,-1-1 0,1 0 0,-1 0 0,1 0 0,-2 1 0,-3 2 0,-1 1 0,1-1 0,-1-1 0,0 1 0,0-1 0,-1 0 0,1-1 0,-1 1 0,1-2 0,-1 1 0,0-1 0,1 0 0,-1-1 0,0 1 0,0-2 0,0 1 0,1-1 0,-1 0 0,0-1 0,1 0 0,-1 0 0,1 0 0,-1-1 0,-1-2 0,7 4-1,-1 0 0,1-1 0,0 1 0,0-1 0,1 0 0,-1 0 0,0 0 0,0 0 0,1 0 0,-1 0 0,1 0 0,0 0-1,0 0 1,0-1 0,0 1 0,0-1 0,0 1 0,1 0 0,-1-1 0,1 1 0,-1-1 0,1 0 0,0 1 0,0-1 0,0 1 0,1-1 0,-1 1 0,0-1-1,1 1 1,0-1 0,-1 1 0,1-1 0,0 1 0,1 0 0,-1-1 1,55-74-69,-42 63-24,2 1 0,0 0-1,0 1 1,1 1 0,0 1 0,1 0 0,0 2 0,0 0 0,1 1 0,0 0 0,19-3 93,-36 10-25,-1 0 1,0 0-1,0 0 1,0 0-1,0 0 1,1 0-1,-1 0 1,0 1-1,0-1 1,0 0-1,0 1 1,0-1-1,0 0 1,0 1-1,0 0 1,0-1-1,0 1 1,0 0-1,0-1 1,0 1-1,0 0 1,0 0-1,-1 0 1,1-1-1,0 1 1,0 0-1,-1 0 1,1 0-1,-1 1 1,1-1-1,-1 0 1,0 0-1,1 0 1,-1 0-1,0 0 1,0 0-1,1 1 1,-1-1-1,0 0 1,0 0-1,0 0 1,-1 0-1,1 1 1,0-1-1,0 0 1,-1 0-1,1 0 1,-1 0-1,1 0 1,-1 0-1,1 0 1,-1 0-1,1 0 1,-1 0-1,0 0 1,0 0-1,0 0 25,0 4-33,0-3 28,1-1-1,-1 0 0,1 0 0,-1 1 0,1-1 1,-1 1-1,1-1 0,0 0 0,-1 1 0,1-1 0,0 1 1,0-1-1,0 1 0,0-1 0,0 1 0,1-1 1,-1 0-1,0 1 0,1-1 0,-1 1 0,1-1 0,-1 0 1,1 1-1,0-1 0,-1 0 0,1 0 0,0 0 1,0 1-1,0-1 0,0 0 0,0 0 0,0 0 0,0-1 1,0 1-1,0 0 0,1 0 0,-1 0 0,0-1 1,1 1-1,-1-1 0,0 1 0,1-1 0,-1 1 0,1-1 1,-1 0-1,0 0 0,1 0 0,-1 0 0,1 0 1,-1 0-1,1 0 0,-1 0 0,1 0 0,-1-1 0,0 1 1,1-1-1,-1 1 0,0-1 0,1 1 0,-1-1 1,0 0-1,0 0 0,1 0 0,-1 0 0,0 1 0,0-2 6,3-1 9,0 1-1,0-2 0,0 1 0,0 0 0,-1-1 0,0 1 0,0-1 0,0 0 0,0 0 0,0 0 0,-1-1 1,1 1-1,-1 0 0,-1-1 0,1 0 0,-1 1 0,1-1 0,-1 0 0,0 0 0,-1 0 0,1 0 0,-1 0 1,0 1-1,-1-1 0,1 0 0,-1 0 0,0 0 0,0 0 0,0 0-8,-1 4 4,-1 0 1,1 0-1,0 0 0,0 0 0,-1 0 1,1 0-1,-1 1 0,1 0 1,-1-1-1,1 1 0,-1 0 0,1 0 1,0 0-1,-1 0 0,1 1 0,-1-1 1,1 1-1,-1-1 0,1 1 0,0 0 1,-1 0-1,1 0 0,0 0 1,0 0-1,0 0 0,0 1 0,0-1 1,0 1-1,0 0 0,0-1 0,0 1 1,1 0-1,-1 0 0,1 0 0,-1 2-4,-4 3 4,1 0-1,0 0 1,0 0 0,0 1-1,1-1 1,1 1-1,-1 0 1,1 0-1,1 1 1,-1-1-1,1 0 1,1 1-1,0 0 1,0-1-1,0 8-3,1-11 7,0 0-1,0 0 1,1 0-1,-1 0 1,1-1-1,0 1 1,0 0-1,1 0 1,-1-1-1,1 1 1,0-1-1,0 1 1,1-1-1,-1 0 1,1 0-1,0 0 1,0 0-1,0-1 1,1 1-1,-1-1 1,1 0-1,0 0 1,0 0-1,0 0 1,0-1-1,0 1 1,1-1-1,2 0-6,7 1-52,1-1 1,0-1-1,-1-1 0,1 0 1,0-1-1,0 0 0,-1-1 1,1-1-1,-1-1 0,0 0 1,1 0-1,-2-2 0,1 1 1,-1-2-1,0 0 0,0 0 0,1-2 52,25-11-1638,12-5-9391</inkml:trace>
  <inkml:trace contextRef="#ctx0" brushRef="#br0" timeOffset="1352.012">2011 70 19327,'39'26'0,"-28"-36"-106,11 1 102,0 0 0,1 2 0,0 1 1,0 0-1,1 2 0,5 0 4,114-30 1,-175 27-1,26 8 0,0 0 0,0 0 0,1 1 0,-1 0 0,1 0 0,-1 0 0,1 1 0,0 0 0,0 0 0,0 0 0,0 0 0,0 1 0,1 0 0,0 0 0,0 0 0,0 0 0,0 1 0,0 0 0,1 0 0,0 0 0,0 0 0,0 0 0,1 0 0,-2 5 0,-29 143 0,-8 286 0,41-436 19,0 0 0,1 1 0,-2-1-1,1 0 1,0 1 0,-1-1 0,1 0-1,-1 1 1,0-1 0,0 0 0,0 0-1,-1 0 1,1 0 0,-1 0 0,0 0-1,0 0 1,0-1 0,0 1 0,0-1-1,0 1 1,-1-1 0,1 0 0,-1 0-1,1 0 1,-1 0 0,0 0 0,0-1-1,0 1 1,0-1 0,0 0 0,0 1-1,-1-2 1,-1 2-19,-50-23 653,54 21-642,0-1-1,0 0 1,0 1 0,1-1 0,-1 0 0,0 1 0,0-1-1,0 0 1,1 0 0,-1 0 0,0 0 0,1 0 0,-1 0-1,1 0 1,-1 0 0,1 0 0,-1 0 0,1 0 0,0 0 0,-1 0-1,1 0 1,0-1 0,0 1 0,0 0 0,0 0 0,0 0-1,0 0 1,0 0 0,1-1 0,-1 1 0,0 0 0,0 0-1,1 0 1,-1 0 0,1 0 0,-1 0 0,1 0 0,0 0-1,-1 0 1,1 0 0,0 0 0,-1 1 0,1-1 0,0 0 0,0 0-1,0 1 1,0-1 0,0 0 0,0 1 0,0-1-11,19-11 26,0 0 1,1 2 0,0 0-1,1 1 1,0 1 0,1 1 0,-1 1-1,20-2-26,16-6-107,-25 7-103,0-3-1,0 0 0,-1-2 1,-1-1-1,0-2 0,-1-1 1,-1-1-1,1-3 211,-24 16-67,-1-1 0,0 0 0,0 1 0,0-2-1,-1 1 1,0-1 0,0 1 0,0-1 0,-1 0 0,0 0 0,0-1-1,0 1 1,-1-1 0,0 1 0,0-1 0,-1 0 0,0 0 0,0 1 0,-1-1-1,1 0 1,-1 0 0,-1 0 0,1 0 0,-1 0 0,-1 0 0,1 1-1,-1-1 1,0 0 0,-1 1 0,0 0 0,0-1 0,0 1 0,0 0-1,-2-1 68,5 7 4,0 1-1,0-1 1,0 0-1,0 1 0,0-1 1,0 1-1,-1-1 1,1 0-1,0 1 0,0-1 1,0 0-1,0 1 0,0-1 1,-1 0-1,1 0 1,0 1-1,0-1 0,-1 0 1,1 1-1,0-1 0,0 0 1,-1 0-1,1 0 1,0 1-1,-1-1 0,1 0 1,0 0-1,-1 0 0,1 0 1,0 0-1,-1 1 1,1-1-1,0 0 0,-1 0 1,1 0-1,0 0 0,-1 0 1,1 0-1,-1 0 1,1 0-1,0 0 0,-1 0 1,1-1-1,0 1 1,-1 0-1,1 0 0,0 0 1,-1 0-1,1 0 0,0-1 1,-1 1-1,1 0 1,0 0-1,0-1 0,-1 1 1,1 0-1,0 0 0,0-1 1,-1 1-1,1 0 1,0-1-1,0 1 0,0 0 1,0-1-1,0 1 0,-1 0 1,1-1-1,0 1 1,0 0-1,0-1-3,-5 37 95,4-25-43,-28 348 1484,48-454-661,-10 32-589,-3-1 0,-2 0 0,-4 0-1,-2 0 1,-10-57-286,11 114 58,1 2-27,0 0 0,-1 1 0,0-1 0,0 1 0,0-1-1,0 1 1,-1-1 0,0 1 0,0 0 0,0 0 0,0 0 0,-1 0 0,1 0 0,-4-3-31,11 29 21,16 20-21,1 0 0,3-2 0,1-1 0,8 8 0,-33-47 0,166 215 0,-164-211 4,0-1 0,1 1-1,-2-1 1,1 1 0,0 0-1,-1 0 1,0 0 0,0 0-1,0 1 1,0-1 0,-1 0-1,0 1 1,0 0 0,0-1-1,0 1 1,-1-1 0,1 1 0,-1 0-1,-1-1 1,1 1 0,-1 0-1,1-1 1,-1 1 0,0-1-1,-1 1 1,1-1 0,-1 0-1,0 1 1,-2 2-4,-10 6 23,-1 0-1,0-2 1,-1 1-1,0-2 1,-1 0 0,0-1-1,0-1 1,-1-1 0,0 0-1,-1-1 1,1-1-1,-1-1 1,-7 1-23,21-4 5,-105 19 187,98-27-304,31-8-96,13-2-2587,2 1-10559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2:17.632"/>
    </inkml:context>
    <inkml:brush xml:id="br0">
      <inkml:brushProperty name="width" value="0.05" units="cm"/>
      <inkml:brushProperty name="height" value="0.05" units="cm"/>
    </inkml:brush>
  </inkml:definitions>
  <inkml:trace contextRef="#ctx0" brushRef="#br0">289 712 4096,'0'0'-640,"0"0"256,0 0 1024,0 0 299,0 0 191,0 0 43,0 0-319,0 0-22,0 0 256,-3-1-107,-55-11-426,86 33 362,-7-16-620,0 0 1,0-2-1,0-1 1,0-1 0,1 0-1,11-3-297,0 2 220,194-10 499,-1-10-1,6-11-718,-221 29 14,372-55 243,-121 13 41,2 12 1,1 11-1,95 12-298,-346 10 67,-14-5-172,-4 0-1414,-2-5-13011,4 4 13956,0-1 574</inkml:trace>
  <inkml:trace contextRef="#ctx0" brushRef="#br0" timeOffset="424.845">2497 386 128,'20'9'1270,"-30"-10"2596,-34-14 2518,38 12-6246,5 1 727,15 5-823,278 52 961,-234-35-1003,-57-18 3,-1-1 1,0 1 0,0-1 0,0 0-1,0 1 1,0-1 0,0 1 0,0-1-1,0 0 1,0 1 0,-1-1 0,1 1 0,0-1-1,-1 0 1,1 1 0,-1-1 0,0 0-1,1 0 1,-1 1 0,0-1 0,0 0-1,0 0 1,0 0 0,0 0 0,0 0 0,0 0-1,0 0 1,0-1 0,0 1 0,-1 0-1,1 0 1,-1-1-4,2 1 8,-169 102-648,155-88-1926,14 3-6559,6-11 9680</inkml:trace>
  <inkml:trace contextRef="#ctx0" brushRef="#br0" timeOffset="3786.254">431 754 3328,'19'5'85,"-23"-4"107,-44-11 674,1 2 0,-1 3 1,0 1-1,0 3 0,-19 3-866,29 2 3946,37-4-4010,19 1 811,56 6-84,0-3-1,1-4 1,19-4-663,57 0 316,266-2-81,-67 15 426,-305-12 302,-34 1-66,-31 1-624,-641 31 132,526-24-403,-253-2 124,338-9-126,49 5-128,13 0-21,343-30-342,-171 14 475,472-27-96,-445 33 112,-225 4 107,-211 16 42,159-5-142,-196 11 264,-37-11-271,262-5 27,-99-3 77,1-5-1,-45-13-103,-39 7-106,219 14 72,1 1 0,-1-1 0,0 0 0,0 0 0,0 1 1,1-1-1,-1 0 0,0 0 0,0 1 0,0-1 0,0 0 0,0 1 0,1-1 0,-1 0 1,0 1-1,0-1 0,0 0 0,0 0 0,0 1 0,0-1 0,0 0 0,0 1 1,0-1-1,0 0 0,0 1 0,-1-1 0,1 0 0,0 1 0,0-1 0,0 0 1,0 1-1,0-1 0,-1 0 0,1 0 0,0 1 0,0-1 0,0 0 34,6 4 102,15 3-105,0 0 0,0-1 1,0-2-1,0 0 0,1-1 0,0-1 1,0-1-1,20-1 3,-19 0 0,591-18 0,99 5 0,-677 14 619,-289 13-448,-651-18 447,815 1-543,0-4 0,-86-18-75,215 28-12512,-13-1 8363,11 2 4789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3:14.373"/>
    </inkml:context>
    <inkml:brush xml:id="br0">
      <inkml:brushProperty name="width" value="0.05" units="cm"/>
      <inkml:brushProperty name="height" value="0.05" units="cm"/>
    </inkml:brush>
  </inkml:definitions>
  <inkml:trace contextRef="#ctx0" brushRef="#br0">124 1 12800,'-2'30'-128,"-67"212"-128,56-189 264,1 1 1,3 1-1,3 0 1,1 11-9,-2 12 222,10-70 330,7-23-358,-4 4-150,1 1 0,0-1-1,1 2 1,1-1 0,-1 1-1,1 1 1,1 0 0,0 0-1,0 1 1,0 0 0,1 0-1,0 1 1,0 1 0,0 0-1,1 0 1,0 1 0,0 1 0,0 0-1,0 1 1,1 0 0,3 0-44,-13 5 0,0 0 0,0-1 0,0 1 0,-1 0 0,1 1 0,-1-1 0,0 0 0,0 1 0,0-1 0,0 1 0,-1 0 0,1 0 0,-1-1 0,0 1 0,0 0 0,-1 0 0,1 0 0,-1 0 0,1 0 0,-1 0 0,-1 0 0,1 0 0,-1 0 0,0 4 0,-4 63 0,35-84 0,-14 3 16,-1 0 0,0-1 0,-1 0 0,0-1 0,-1-1 0,0 0 0,-1-1 0,7-10-16,4 39 0,-21-12 0,0 1 0,1 0 0,-1-1 0,1 1 0,0-1 0,-1 0 0,2 0 0,-1 0 0,0 0 0,0-1 0,1 1 0,0-1 0,-1 0 0,1 0 0,0 0 0,0 0 0,0-1 0,0 0 0,0 0 0,1 0 0,-1 0 0,0 0 0,0-1 0,1 0 0,-1 0 0,0 0 0,1-1 0,-1 1 0,0-1 0,0 0 0,1 0 0,-1 0 0,0-1 0,0 0 0,0 1 0,-1-1 0,1-1 0,0 1 0,-1 0 0,1-1 0,-1 0 0,1-1 0,-3 2 0,0 1 0,0-1 0,0 0 0,-1 1 0,1-1 0,0 0 0,-1 0 0,0 0 0,1 0 0,-1 1 0,0-1 0,0 0 0,0 0 0,0 0 0,0 0 0,0 0 0,-1 0 0,1 1 0,-1-1 0,1 0 0,-1 0 0,0 1 0,0-1 0,0 0 0,0 1 0,0-1 0,0 1 0,0-1 0,0 1 0,0-1 0,-1 1 0,1 0 0,-1 0 0,1-1 0,-1 1 0,1 0 0,-1 1 0,0-1 0,1 0 0,-71-23 0,64 23 0,5 0 0,-1 0 0,1 0 0,-1 0 0,0 1 0,1 0 0,-1 0 0,0 0 0,0 0 0,1 0 0,-1 1 0,0-1 0,1 1 0,-1 0 0,1 0 0,-1 1 0,1-1 0,0 1 0,-1 0 0,1-1 0,-2 3 0,5-2-1,0 0 0,0 1 0,1-1 1,-1 0-1,1 0 0,-1 0 1,1 0-1,0 1 0,0-1 0,0 0 1,0 0-1,0-1 0,0 1 1,1 0-1,-1 0 0,1-1 0,-1 1 1,1 0-1,0-1 0,-1 0 1,1 1-1,0-1 0,0 0 0,0 0 1,0 0-1,0 0 0,0 0 1,0 0-1,0-1 0,1 1 1,6 2-28,0 1 0,0-1 0,1-1 0,-1 0 0,1 0 0,-1-1 0,1 0 0,0-1 0,-1 0 0,1-1 0,-1 0 0,1 0 0,-1-1 0,1 0 0,-1 0 0,0-1 0,0-1 0,0 1 0,0-2 0,0 1 0,-1-1 0,0 0 0,0-1 0,-1 0 0,1 0 0,-1-1 0,0 1 0,-1-2 0,0 1 0,0-1 0,0 0 0,-1-1 28,-23 102-1130,17-92 1123,1 1 0,0-1 0,0 1 1,-1-1-1,1 1 0,0-1 0,0 1 1,0-1-1,1 1 0,-1 0 1,0-1-1,1 1 0,-1-1 0,1 1 1,-1-1-1,1 0 0,0 1 0,-1-1 1,1 0-1,0 1 0,0-1 0,0 0 1,0 0-1,0 0 0,0 0 0,0 0 1,1 0-1,-1 0 0,0 0 1,1 0-1,-1 0 0,0-1 0,1 1 1,-1 0-1,1-1 0,-1 0 0,1 1 1,-1-1-1,1 0 0,-1 0 0,1 0 1,-1 0-1,1 0 0,0 0 0,-1 0 1,1 0-1,-1 0 0,1-1 1,-1 1-1,1-1 0,-1 1 0,0-1 1,1 0-1,-1 0 0,1 1 0,-1-1 1,1-1 6,11-7-3,-1-1 0,1-1 1,-2 0-1,0-1 0,0 0 1,-1 0-1,0-1 0,2-7 3,-4 34-490,-9-11 478,1 0 0,0 0 0,0 0 0,0 0 0,1 0 1,-1 0-1,1-1 0,-1 1 0,1 0 0,0 0 0,0-1 0,0 1 1,1 0-1,-1-1 0,1 0 0,-1 1 0,1-1 0,0 0 0,0 1 1,0-1-1,0 0 0,0-1 0,0 1 0,1 0 0,-1 0 1,0-1-1,1 0 0,0 1 0,-1-1 0,1 0 0,0 0 0,-1 0 1,1-1-1,0 1 0,0-1 0,0 0 0,0 1 0,-1-1 0,1 0 1,0-1-1,0 1 0,0 0 0,0-1 0,0 0 0,-1 0 0,1 1 1,0-2-1,-1 1 0,1 0 0,-1 0 0,1-1 0,-1 1 1,1-1-1,0-1 12,0 0 11,0 0 0,0 0 0,0 0 0,0 0 0,-1 0-1,1-1 1,-1 1 0,0-1 0,0 0 0,0 1 0,-1-1 0,1 0 0,-1 0 0,0 0 0,0 0 0,-1-1 0,1 1 0,-1 0 0,0 0 0,0 0 0,0 0 0,0-1 0,-1 1 0,1 0 0,-1 0 0,-1 0 0,1 0 0,0 0 0,-1 0 0,0 1 0,0-1 0,0 0 0,0 1 0,0-1 0,-1 0-11,42 19-2048,-13-2-4096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3:17.780"/>
    </inkml:context>
    <inkml:brush xml:id="br0">
      <inkml:brushProperty name="width" value="0.05" units="cm"/>
      <inkml:brushProperty name="height" value="0.05" units="cm"/>
    </inkml:brush>
  </inkml:definitions>
  <inkml:trace contextRef="#ctx0" brushRef="#br0">2755 654 17791,'-20'-24'-1371,"19"22"1357,0 1 1,0 0-1,0 0 1,-1-1-1,1 1 1,0 0-1,-1 0 0,1 1 1,-1-1-1,1 0 1,-1 0-1,1 1 1,-1-1-1,1 1 0,-1-1 1,0 1-1,1 0 1,-1-1-1,0 1 1,0 0-1,1 0 1,-1 0-1,0 1 0,1-1 1,-1 0-1,0 1 1,1-1-1,-1 1 1,1-1-1,-1 1 1,0 0 13,-3 6-32,0 0 1,1 0 0,0 1 0,1-1 0,-1 1-1,1 0 1,1 0 0,0 0 0,0 1 0,0-1-1,1 0 1,0 1 0,1-1 0,0 1 0,0-1-1,1 1 1,0-1 0,0 0 0,1 1 0,0-1-1,1 0 1,2 6 31,-1 8-81,-4-21 81,0 0 0,0 0 0,0 1 0,0-1 0,0 0 0,0 0 0,0 1 0,0-1 0,0 0 0,-1 0 0,1 1 0,0-1 0,-1 0 0,0 0 0,1 0 0,-1 0 0,1 0 0,-1 0 0,0 0 0,0 0 0,0 0 0,1 0 0,-1 0 0,0 0 0,0 0 0,0-1 0,-1 1 0,1 0 0,0-1 0,0 1 0,0-1 0,0 1 0,0-1 0,-1 0 0,1 1 0,0-1 0,0 0 0,-1 0 0,1 0 0,0 0 0,-1 0 0,1 0 0,0 0 0,-1 0 0,-60-8 0,59 8 0,-46-12-22,80 6-724,114-24-3862,-111 18-1920</inkml:trace>
  <inkml:trace contextRef="#ctx0" brushRef="#br0" timeOffset="404.984">2903 661 9856,'40'-43'256,"-31"36"-168,-1 0 0,0 0 0,0-1 0,0 0 0,-1 0 0,0-1 0,-1 0 0,0 0 0,-1 0 0,1-1 0,-2 0 0,1 0 0,-2 0 0,1 0 0,-1-1 0,0-3-88,20-147 2944,-37 182-2283,-10 49-381,4 1 0,3 1-1,3 1 1,1 9-280,-6 31 246,-3 13-118,15-121-2304,4-11-7658</inkml:trace>
  <inkml:trace contextRef="#ctx0" brushRef="#br0" timeOffset="691.599">2825 642 15872,'5'7'0,"4"9"-128,7-16 0,3-6-128,-2-2 0,2-1 0,4-2 128,5-1-128,-2 4 128,5 1-1920,-6 5 128,0 1-4992</inkml:trace>
  <inkml:trace contextRef="#ctx0" brushRef="#br0" timeOffset="1006.475">3087 648 13696,'125'-3'-256,"-36"33"256,-87-29 0,0 0 0,0 0 0,0 0 0,0 0 0,0 0 0,-1 1 0,1-1 0,0 1 0,0-1 0,-1 1 0,1-1 0,-1 1 0,0 0 0,1 0 0,-1 0 0,0 0 0,0 0 0,0 0 0,0 0 0,0 0 0,-1 0 0,1 0 0,-1 0 0,1 1 0,-1-1 0,0 0 0,0 0 0,0 1 0,0-1 0,0 0 0,0 0 0,-1 0 0,1 1 0,-1-1 0,0 0 0,1 0 0,-1 0 0,0 0 0,0 0 0,-1 1 0,1-1 15,0 0 0,0 0 0,0 0 1,-1 0-1,1 0 0,-1 0 0,1 0 0,-1 0 1,0 0-1,0-1 0,0 1 0,0-1 1,0 1-1,0-1 0,0 0 0,-1 0 1,1 0-1,0 0 0,-1 0 0,1 0 1,0-1-1,-1 1 0,1-1 0,-1 0 1,1 0-1,-1 0 0,1 0 0,-1 0 0,1 0 1,-1-1-1,1 1 0,-1-1 0,1 1 1,0-1-1,-1 0 0,1 0 0,0 0 1,0-1-1,0 1 0,0 0 0,0-1 1,0 1-1,0-1 0,0 0 0,0 0 1,1 1-1,-1-1 0,1 0 0,-2-2-15,1-4 43,0 1 0,1-1-1,0 1 1,0-1 0,1 0-1,0 1 1,0-1 0,1 0-1,0 1 1,0-1 0,1 1-1,0-1 1,0 1 0,1 0-1,0-1 1,0 1 0,1 1-1,-1-1 1,2 0 0,-1 1-1,1 0 1,0 0 0,0 0-1,0 1 1,1 0 0,0 0-1,0 0 1,0 1 0,1 0-1,-1 0 1,1 0 0,0 1-1,3-1-42,99-6-171,-66 26-2836,-29-6-5313</inkml:trace>
  <inkml:trace contextRef="#ctx0" brushRef="#br0" timeOffset="1393.001">3474 648 14592,'-10'17'-128,"-2"42"224,12-58-93,0 1 1,0-1-1,0 0 1,1 0 0,-1 1-1,1-1 1,-1 0 0,0 0-1,1 0 1,0 0 0,-1 0-1,1 1 1,0-1-1,0 0 1,0 0 0,-1-1-1,1 1 1,0 0 0,0 0-1,0 0 1,0-1 0,1 1-1,-1 0 1,0-1-1,0 1 1,0-1 0,0 1-1,1-1 1,-1 0 0,0 1-1,0-1 1,1 0 0,-1 0-1,0 0 1,0 0-1,1 0 1,-1 0 0,0-1-1,1 1 1,-1 0 0,0 0-1,0-1 1,0 1 0,1-1-4,7-1 50,1 0 0,-1-1 0,0 0 0,0-1 0,-1 0 0,1 0 0,-1-1 1,0 0-1,0 0 0,0-1 0,-1 0 0,0 0 0,0-1 0,0 0 1,-1 0-1,0-1 0,-1 0 0,1 0 0,-2 0 0,4-7-50,-29 90 640,15-16-712,12-35-2821,-1-17-6152</inkml:trace>
  <inkml:trace contextRef="#ctx0" brushRef="#br0" timeOffset="1880.531">3892 655 13440,'-19'8'0,"-1"-2"0,25-13 0,-1 2 0,-5 4 0,0 0 1,0 0 0,0 0 0,0 0-1,0 1 1,-1-1 0,1 0 0,0 1-1,-1-1 1,1 0 0,0 1 0,-1 0-1,1-1 1,-1 1 0,1 0 0,0 0 0,-1 0-1,1-1 1,-1 2 0,1-1 0,-1 0-1,1 0 1,0 0 0,-1 1 0,1-1-1,-1 1 1,1-1 0,0 1-1,-2-1 20,-1 0 0,1 1 0,0-1 0,0 1 0,0 0 0,0 0 0,0 0 0,0 1 0,1-1 0,-1 0 0,0 1 0,1 0 0,-1 0 0,1 0 0,-1 0 0,1 0 0,0 0 0,0 1 0,0-1 0,0 1 0,0-1 0,1 1 0,-1 0 0,1 0 0,0-1 0,0 1 0,0 0 0,0 0 0,0 0 0,0 1 0,1-1 0,0 1-20,2-1 14,1 0 1,-1-1-1,1 1 1,0 0-1,0-1 1,0 0-1,0 0 1,0 0-1,1 0 1,-1 0-1,0-1 1,1 0-1,0 1 1,-1-1 0,1 0-1,0-1 1,-1 1-1,1-1 1,0 0-1,0 1 1,-1-2-1,1 1 1,0 0-1,0-1 1,0 0-15,9-1 56,1 0 1,0-1 0,-1-1 0,0 0 0,0-1 0,0-1 0,-1 0 0,1 0 0,-1-1-1,-1-1 1,1 0 0,-2-1 0,1 0 0,-1 0 0,0-1 0,-1 0 0,0-1 0,5-9-57,11-22 70,-3-2 0,-1 0 0,-2-1 0,-2-1 0,-3-1 0,-1 0 0,-2-4-70,-2-39 171,-9 89-169,0 1-1,-1-1 1,1 1 0,0-1 0,0 1 0,0-1-1,0 1 1,0-1 0,-1 1 0,1-1-1,0 1 1,-1-1 0,1 1 0,0-1 0,-1 1-1,1-1 1,0 1 0,-1 0 0,1-1-1,-1 1 1,1-1 0,-1 1 0,1 0 0,-1 0-1,1-1 1,-1 1 0,1 0 0,-1 0-1,1 0 1,-1 0 0,1-1 0,-1 1 0,0 0-1,1 0 1,-1 0 0,1 0 0,-1 0-1,1 0 1,-1 1 0,0-1 0,1 0 0,-1 0-1,1 0 1,-1 0 0,1 1 0,-1-1-1,1 0 1,-1 1 0,1-1 0,-1 0 0,1 1-1,0-1 1,-1 0 0,1 1 0,-1-1-1,1 1 1,0-1 0,-1 1 0,1-1 0,0 1-1,0-1 1,-1 1 0,1-1 0,0 1-1,0 0-1,-25 36-8,8 1 24,2 2 0,1 0 1,2 0-1,2 1 1,-4 38-17,-27 101 24,41-177-170,-1 0 0,1 0-1,-1 0 1,0-1 0,0 1-1,0 0 1,0-1 0,-1 1 0,1-1-1,-1 1 1,1-1 0,-1 0 0,0 1-1,0-1 1,0 0 0,0 0-1,0 0 1,-1-1 0,1 1 0,0-1-1,-1 1 147,-9 2-8938</inkml:trace>
  <inkml:trace contextRef="#ctx0" brushRef="#br0" timeOffset="2167.548">3973 308 15488,'5'14'0,"4"6"0,3-22 0,4-11 0,11-1 0,11-3 0,8 1 0,9-2 0,1 2 0,5 3 0,-11 3 0,-8 3-128,-9 1 128,-8 2-768,-13 8 0,-2-1-8960</inkml:trace>
  <inkml:trace contextRef="#ctx0" brushRef="#br0" timeOffset="2876.722">4166 597 14592,'50'-29'-384,"-45"47"384,-31 51 277,27-68-268,0 1-1,-1-1 1,1 0 0,0 0 0,0 0-1,0 0 1,0 0 0,0 0 0,1 0-1,-1 0 1,0 0 0,0 0 0,0-1-1,1 1 1,-1 0 0,1-1 0,-1 1-1,0-1 1,1 0 0,-1 1 0,1-1-1,-1 0 1,1 0 0,-1 0 0,1 0-1,-1 0 1,1 0 0,-1 0 0,0-1-1,1 1 1,-1 0 0,1-1 0,-1 1-1,0-1 1,1 0 0,-1 1 0,0-1-1,0 0 1,1 0-9,9-2 51,0-2 1,0 1-1,-1-1 0,1-1 0,-1 0 0,0-1 1,-1 0-1,1 0 0,-1-1 0,-1 0 0,0 0 1,0-1-1,0 0 0,-1-1 0,6-9-51,13 98 790,-21-78-757,0 1 1,1-1 0,-1 0-1,1-1 1,-1 0 0,1 0-1,-1 0 1,1 0 0,-1-1-1,0 0 1,1 0 0,-1 0-1,0-1 1,0 1 0,1-1-1,-1-1 1,-1 1 0,1-1-1,3-2-33,-3 2 20,0 0 0,0 0 0,0 0-1,0-1 1,0 0 0,-1 0 0,0 0 0,0 0-1,0-1 1,0 1 0,-1-1 0,0 0-1,0 0 1,0-1 0,-1 1 0,1 0-1,-1-1 1,-1 0 0,1 1 0,-1-1-1,0 0 1,0 0 0,0 0 0,-1 0-1,0 1 1,0-1 0,-2-6-20,2 11 4,0 0 0,0 0 0,-1 0 1,1 0-1,-1 0 0,1 0 0,-1 0 0,1 0 1,-1 0-1,0 1 0,1-1 0,-1 0 0,0 0 0,0 1 1,1-1-1,-1 0 0,0 1 0,0-1 0,0 0 1,0 1-1,0-1 0,0 1 0,0 0 0,0-1 1,0 1-1,0 0 0,0 0 0,0 0 0,0-1 1,-1 1-1,1 0 0,0 0 0,0 1 0,0-1 0,0 0 1,0 0-1,0 0 0,0 1 0,0-1 0,0 1 1,0-1-1,0 0 0,0 1 0,0 0 0,0-1 1,0 1-1,1 0 0,-1-1 0,0 1 0,0 0 1,1 0-1,-1 0 0,0-1 0,1 1 0,-1 0 1,0 1-6,1 0 1,-1 0 0,0 0 0,1 0 0,-1 0 0,1 0 0,0 0 0,0 0 0,-1 0 0,1 0 0,1 0 0,-1 0 0,0 0 0,0 0 0,1 0 0,-1 0 0,1 0 0,0-1 0,-1 1 0,1 0 0,0 0 0,0 0 0,0-1 0,0 1 0,1 0 0,-1-1 0,0 1 0,1-1 0,-1 0 0,1 1 0,-1-1 0,1 0 0,0 0 0,-1 0 0,1 0 0,0 0 0,0 0 0,0 0 0,0-1 0,0 1 0,80 3 0,-69-7 0,-1-1 0,0 0 0,0-1 0,-1-1 0,0 0 0,1 0 0,-2-1 0,1-1 0,-1 1 0,0-2 0,-1 1 0,0-2 0,3-3 0,-27 59 0,-9 3 79,17-39-280,1 0 0,0 1 0,1 0 0,0 0 0,0 0 0,2 1 0,-1-1 1,1 1-1,1 0 0,0 0 0,1 0 0,0 0 0,1 0 0,0 0 0,1 0 1,1 3 200,4 4-9920</inkml:trace>
  <inkml:trace contextRef="#ctx0" brushRef="#br0" timeOffset="3782.875">4910 559 15616,'-23'35'-107,"60"-51"-426,54-22 533,-84 33 0,0 2 8,0-1 0,0 0 0,0 0 0,0-1 0,-1 0-1,0 0 1,0 0 0,0-1 0,0 0 0,-1 0-1,0 0 1,0-1 0,-1 0 0,0 0 0,0 0-1,-1 0 1,1-1 0,-2 1 0,2-6-8,-3 12 4,-1 0 0,0 0 0,0 1 0,0-1-1,0 0 1,0 1 0,0-1 0,0 0 0,0 1 0,0-1 0,-1 0 0,1 0 0,0 1 0,0-1 0,0 0 0,-1 1 0,1-1 0,0 1-1,-1-1 1,1 0 0,-1 1 0,1-1 0,-1 1 0,1-1 0,-1 1 0,1-1 0,-1 1 0,1 0 0,-1-1 0,0 1 0,1 0-1,-1-1 1,0 1 0,1 0 0,-1 0 0,0-1 0,1 1 0,-1 0 0,0 0 0,1 0 0,-1 0 0,0 0 0,1 0 0,-1 0-1,0 0 1,0 0 0,1 0 0,-1 1 0,0-1 0,1 0 0,-1 0 0,0 1 0,1-1 0,-1 0 0,0 1-4,-34 25 19,29-21-19,2 0 0,-1 0 0,1 1 0,-1 0 0,1 0 0,1 0 0,-1 0 0,1 0 0,1 1 0,-1 0 0,1-1 0,0 1 0,0 0 0,1 0 0,0 0 0,0 0 0,1 0 0,0 0 0,0 0 0,0 0 0,1 0 0,0 0 0,2 6 0,1-7 0,0 1 1,1-1 0,0-1-1,0 1 1,1-1 0,-1 0-1,1 0 1,0 0 0,0-1-1,1 0 1,-1 0 0,1-1-1,0 1 1,0-2 0,0 1 0,0-1-1,1 0 1,-1 0 0,0-1-1,1 0 1,0 0 0,-1-1-1,1 0 1,-1-1 0,1 1-1,-1-1 1,1-1 0,-1 1-1,1-1 1,-1-1 0,4-1-1,-9 4 6,27-5 68,-1-2-1,0 0 1,0-2 0,-1-1 0,0-1 0,-1-1 0,-1-2 0,25-16-74,-51 31 4,1-1-1,0 0 0,0 1 1,-1-1-1,1 0 1,0 1-1,0-1 0,-1 0 1,1 0-1,0 1 1,-1-1-1,1 0 0,0 0 1,-1 0-1,1 0 0,-1 1 1,1-1-1,0 0 1,-1 0-1,1 0 0,-1 0 1,1 0-1,0 0 1,-1 0-1,1 0 0,-1 0 1,1 0-1,0 0 1,-1 0-1,1 0 0,-1 0 1,1-1-1,0 1 1,-1 0-1,1 0 0,0 0 1,-1-1-1,1 1 1,0 0-1,-1 0 0,1-1 1,0 1-1,-1 0 0,1-1 1,0 1-1,0 0 1,-1-1-1,1 1 0,0 0 1,0-1-1,0 1 1,0 0-1,0-1 0,-1 1 1,1-1-1,0 1 1,0 0-1,0-1 0,0 1 1,0-1-1,0 1 1,0 0-1,0-1 0,0 1 1,1-1-1,-1 1 1,0 0-1,0-1-3,-6 1 25,-18 1-3,0 1-1,0 1 0,1 0 1,-1 2-1,1 1 0,0 1 1,1 1-1,0 1 0,0 1 0,1 0 1,0 2-1,-8 6-21,29-17 2,1-1 0,-1 0 0,1 0 0,-1 1 1,1-1-1,-1 0 0,0 1 0,1-1 0,-1 0 0,1 1 0,-1-1 0,0 1 0,0-1 0,1 0 0,-1 1 0,0-1 0,0 1 1,1-1-1,-1 1 0,0-1 0,0 1 0,0-1 0,0 1 0,0-1 0,0 1 0,0-1 0,0 1 0,0 0 0,0-1 0,0 1 0,0-1 1,0 1-1,0-1 0,0 1 0,-1-1 0,1 0 0,0 1 0,0-1 0,-1 1 0,1-1 0,0 1 0,-1-1 0,1 1 0,0-1 1,-1 0-1,1 1 0,0-1 0,-1 0 0,1 0 0,-1 1 0,1-1 0,-1 0 0,1 0 0,-1 1 0,1-1 0,-1 0-2,48-7 140,-16-9-99,0-1-1,-1-1 1,-1-2-1,0-1 1,-2-1-1,0-1 1,-2-2-1,-1 0 1,0-2-1,10-18-40,-4 11 25,-3-2 0,0-1 0,-3-2 0,-1 0 0,-2-1 0,9-25-25,-28 59 8,1 0 0,-1 0 0,0 0 1,0 0-1,0 0 0,-1 0 0,0-1 0,-1 1 1,1-1-1,-1 1 0,0 0 0,-1-1 0,0-3-8,0 9 0,0 1 0,0-1 0,0 0 0,0 0 0,0 1 0,0-1 0,0 1 0,0-1 0,0 1 0,-1-1 0,1 1 0,0 0 0,0 0 0,0-1 0,-1 1 0,1 0 0,0 0 0,0 0 0,0 0 0,-1 0 0,1 1 0,0-1 0,0 0 0,0 1 0,-1-1 0,1 0 0,0 1 0,0 0 0,0-1 0,0 1 0,0-1 0,0 1 0,0 0 0,0 0 0,0 0 0,0 0 0,1-1 0,-1 1 0,0 0 0,1 0 0,-2 1 0,-14 17 0,0 0 0,1 0 0,1 2 0,1 0 0,1 0 0,1 1 0,1 1 0,0-1 0,2 2 0,1-1 0,1 1 0,1 0 0,1 1 0,1-1 0,-3 5-70,2-1 0,2 1 0,0 0 0,2 0 0,1 0 0,1 0 0,4 10 70,0-11-2325,-1-1-7659</inkml:trace>
  <inkml:trace contextRef="#ctx0" brushRef="#br0" timeOffset="4064.659">5805 645 18559,'0'0'0,"1"9"-128,9-8 128,8-1-512,-5 0 0,-2 2-256,-2-2 129,-2 0-10753</inkml:trace>
  <inkml:trace contextRef="#ctx0" brushRef="#br0" timeOffset="-1052.387">1934 625 18943,'0'6'0,"-1"4"-128,-1-7 128,-1-2-128,3-1 128,-4 4-128,-5 1 0,0 2 0,-2 6 0,-1 8 0,1-1 0,1 3-256,2-2 0,1 0-1279,-1-6-1,0 0-7808</inkml:trace>
  <inkml:trace contextRef="#ctx0" brushRef="#br0" timeOffset="-755.723">1833 391 15616,'0'14'0,"0"6"-128,0-13 128,3-4-128,0-2 0,2-1-384,10 8 128,4 6-1280,1 7 128,2 2-6016</inkml:trace>
  <inkml:trace contextRef="#ctx0" brushRef="#br0" timeOffset="-300.229">2050 641 11392,'-5'-6'0,"8"-6"0,25-7 39,79-77 434,-107 97-449,0-1-1,0 0 1,0 0 0,-1 0 0,1 0 0,0 0 0,0 0 0,0 0 0,-1 0 0,1 0-1,0 0 1,0 0 0,-1 0 0,1 0 0,0 0 0,0 0 0,-1 0 0,1 0 0,0 0 0,0 0-1,0 0 1,-1 0 0,1-1 0,0 1 0,0 0 0,0 0 0,-1 0 0,1 0 0,0 0 0,0-1-1,0 1 1,0 0 0,0 0 0,-1 0 0,1-1-24,-23 18 294,19-11-268,-1-1-1,1 1 1,0-1-1,0 1 1,1 0-1,0 1 1,0-1-1,0 0 1,1 1-1,0 0 1,0-1-1,1 1 1,0 0-1,0 0 0,0 0 1,1 0-1,0 0 1,0 0-1,1 0 1,1 4-26,-4 57 173,1-63-159,0 0-1,-1 0 1,0 0-1,0 0 1,-1 0 0,1 0-1,-1-1 1,0 1 0,0-1-1,0 1 1,-1-1-1,0-1 1,0 1 0,0 0-1,0-1 1,0 0 0,-1 0-1,1 0 1,-1 0 0,0-1-1,0 0 1,0 0-1,0 0 1,0 0 0,0-1-1,0 0 1,-1 0 0,1-1-1,0 1 1,-1-1-1,1 0 1,-1-1 0,1 1-1,0-1 1,0 0 0,-4-1-14,8 2 4,1-1 1,-1 1-1,0-1 1,0 1-1,0-1 1,1 1 0,-1-1-1,0 1 1,0-1-1,1 0 1,-1 0-1,1 1 1,-1-1 0,1 0-1,-1 0 1,1 1-1,-1-1 1,1 0-1,-1 0 1,1 0 0,0 0-1,0 0 1,-1 0-1,1 0 1,0 0-1,0 0 1,0 1 0,0-1-1,0 0 1,0 0-1,1 0 1,-1 0-1,0 0 1,0 0 0,0 0-1,1 0 1,-1 0-1,1 1 1,-1-1-1,1 0 1,-1 0 0,1 0-1,-1 1 1,1-1-1,0 0 1,-1 1-1,1-1 1,0 0 0,0 0-5,39-29 160,70-9-2699,-68 28-5546</inkml:trace>
  <inkml:trace contextRef="#ctx0" brushRef="#br0" timeOffset="-2272.766">209 754 13440,'12'8'-640,"-9"-16"571,-2 7 68,0 1-1,-1-1 0,1 0 1,-1 1-1,1-1 0,-1 0 1,1 0-1,-1 1 1,0-1-1,1 0 0,-1 0 1,0 0-1,0 1 1,0-1-1,1 0 0,-1 0 1,0 0-1,0 0 1,0 1-1,0-1 0,-1 0 1,1 0-1,0 0 1,0 0-1,0 1 0,-1-1 1,1 0-1,0 0 0,-1 0 1,1 1-1,0-1 1,-1 0-1,1 1 0,-1-1 1,0 0-1,1 1 1,-1-1 1,-5-1 0,-1 0 0,1 0 0,-1 1 0,0 0 0,1 0 0,-1 0 0,0 1 0,0 0 0,1 1 0,-1-1 0,0 1 0,1 0 0,-1 1 0,0 0 0,1 0 0,0 0 0,-1 1 0,1 0 0,0 0 0,1 1 0,-1-1 0,1 1 0,-1 0 0,1 1 0,0-1 0,0 1 0,1 0 0,0 1 0,0-1 0,0 1 0,0-1 0,-1 6 0,0-4 0,1 1 0,1 0 0,-1 0 0,1 0 0,0 0 0,1 0 0,0 1 0,1-1 0,-1 1 0,2 0 0,-1-1 0,1 1 0,0 0 0,1-1 0,0 3 0,1-10 9,1 0 0,-1 0 0,0-1 0,1 1 0,-1 0 0,0-1 1,1 1-1,-1-1 0,1 0 0,-1 0 0,1 0 0,-1 0 0,0 0 1,1-1-1,-1 1 0,1-1 0,-1 1 0,0-1 0,1 0 0,-1 0 1,0 0-1,0 0 0,0-1 0,0 1 0,0 0 0,0-1 0,0 1 1,0-2-10,19-13 71,0-1 0,-1-1 0,-2-1 0,0 0 0,0-2 0,-2 0 0,-1-1 0,-1 0 1,6-12-72,13-28 224,-3-1 0,-3-2 1,3-16-225,-9 25 201,-21 56-200,0 0 0,0 0-1,-1 0 1,1 0 0,0 0-1,0 0 1,0 0 0,-1-1 0,1 1-1,0 0 1,0 0 0,0 0-1,0 0 1,0 0 0,-1-1 0,1 1-1,0 0 1,0 0 0,0 0-1,0 0 1,0-1 0,0 1 0,0 0-1,0 0 1,0 0 0,-1-1-1,1 1 1,0 0 0,0 0 0,0-1-1,-42 108 0,31-82 0,0 1 0,2 0 0,1 0 0,1 0 0,1 1 0,1 0 0,2 0 0,0 1 0,2-1 0,1 1 0,2-1 0,3 23 0,-5-48 5,0-1 0,0 1 1,-1 0-1,1 0 0,1-1 1,-1 1-1,0 0 0,0 0 1,1-1-1,-1 1 0,1 0 1,-1-1-1,1 1 0,0-1 1,0 1-1,-1-1 0,1 1 1,0-1-1,0 1 0,1-1 1,-1 0-1,0 0 0,0 1 1,1-1-1,-1 0 0,0 0 1,1 0-1,-1 0 0,1-1 1,0 1-1,-1 0 0,1-1 1,0 1-1,-1-1 0,1 1 1,0-1-1,-1 0 0,1 0 1,0 0-1,0 0 0,-1 0 1,1 0-1,0 0 0,-1-1 1,1 1-1,0 0 0,-1-1 1,2 0-6,28-16 149,-1-1 0,-1-1 1,-1-2-1,-1-1 0,-1-1 1,20-22-150,21-10 362,-149 93-212,79-36-150,-3 0 0,0 0 0,0 1 0,1-1 0,-1 1 0,1 0 0,0 1 0,0-1 0,0 1 0,1 0 0,-1 0 0,1 1 0,0-1 0,0 1 0,0 0 0,1 0 0,0 0 0,0 1 0,0-1 0,0 1 0,1 0 0,0-1 0,0 1 0,1 0 0,0 0 0,0 0 0,0 0 0,0 1 0,4-5 0,-1 0 0,0 0 0,0 0 0,1-1 0,-1 1 0,1-1 0,-1 0 0,1 0 0,0 0 0,0 0 0,-1 0 0,1 0 0,0-1 0,0 1 0,0-1 0,0 0 0,-1 0 0,1 0 0,0 0 0,0-1 0,0 1 0,0-1 0,-1 0 0,1 1 0,0-1 0,0-1 0,-1 1 0,1 0 0,-1 0 0,1-1 0,-1 0 0,2-1 0,7-2 11,-1 0 1,0-1-1,0-1 1,-1 1 0,0-1-1,0-1 1,0 0 0,-1 0-1,0-1 1,-1 0 0,2-3-12,-18 103-150,14-18 44,-4-73 106,1 1 0,0 0 0,-1-1 0,1 1 0,-1-1 0,1 0 0,0 1 0,-1-1 0,1 0 0,0 0 0,-1 0 0,1 0 0,0-1 0,-1 1 0,1 0 0,0-1 0,-1 1 0,1-1 0,-1 1 0,1-1 0,-1 0 0,1 1 0,-1-1 0,1 0 0,-1 0 0,0 0 0,0 0 0,1-1 0,-1 1 0,0 0 0,0-1 0,28-22 0,-2-2 0,-1-1 0,0-2 0,-3 0 0,0-1 0,12-23 0,-23 35 14,-1-1 0,-1 0 0,0 0 0,-1-1 1,-1 0-1,-1 0 0,-1-1 0,-1 0 1,1-9-15,-13 14 0,-9 33 0,5-3-35,1 1 1,1 1-1,0-1 1,2 1 0,-1 1-1,2-1 1,0 1 0,1 0-1,1 0 1,1 1-1,0 0 1,1-1 0,1 1-1,1 0 1,0 0 0,1 0-1,1-1 1,2 7 34,-1-14-2133,-2-1-6891</inkml:trace>
  <inkml:trace contextRef="#ctx0" brushRef="#br0" timeOffset="-1921.834">769 671 15232,'6'7'0,"5"6"0,5-10 0,4-9 0,13 0 0,8-2-128,5 2 128,8 0-384,-7 3 128,1 3-1024,-2 3 128,1 2-7168</inkml:trace>
  <inkml:trace contextRef="#ctx0" brushRef="#br0" timeOffset="-1396.608">1048 738 14592,'29'4'0,"-30"6"-235,1-1 214,7-9 21,0-1 0,0 1 0,0-1 0,-1-1 0,1 0 0,0 0 0,-1 0 0,1 0 0,-1-1 0,0 0 0,0-1 0,0 1 0,0-1 0,-1 0 0,1-1 0,-6 5 0,1 0 0,0-1 0,-1 1 0,1 0 0,-1-1 0,1 1 0,-1-1 0,0 1 0,1 0 0,-1-1 0,1 1 0,-1-1 0,0 1 0,1-1 0,-1 0 0,0 1 0,0-1 0,1 1 0,-1-1 0,0 1 0,0-1 0,0 0 0,0 1 0,0-1 0,0 1 0,0-1 0,0 0 0,0 1 0,0-1 0,0 0 0,0 1 0,0-1 0,0 1 0,-1-1 0,1 1 0,0-1 0,0 0 0,-1 1 0,1-1 0,-1 1 0,1-1 0,0 1 0,-1-1 0,1 1 0,-1 0 0,1-1 0,-1 1 0,1-1 0,-1 1 0,1 0 0,-1 0 0,1-1 0,-1 1 0,1 0 0,-1 0 0,0-1 0,1 1 0,-1 0 0,1 0 0,-1 0 0,0 0 0,0 0 0,-41-6 0,35 5 0,0 0 0,1 1 0,-1 0 0,0 1 0,1-1 0,-1 1 0,0 0 0,1 1 0,-1 0 0,1 0 0,0 0 0,0 1 0,0 0 0,0 0 0,0 0 0,0 1 0,1 0 0,0 0 0,0 0 0,0 1 0,0 0 0,1 0 0,-1 0 0,1 0 0,1 1 0,-1 0 0,1-1 0,0 1 0,0 1 0,1-1 0,-1 0 0,2 0 0,-1 1 0,1-1 0,-1 1 0,2 1 0,1-5 15,1 0 0,0-1 0,0 1 1,0 0-1,0-1 0,0 1 0,1-1 0,-1 1 1,1-1-1,-1 0 0,1 0 0,0 0 1,0-1-1,0 1 0,0-1 0,0 0 1,0 1-1,1-1 0,-1-1 0,0 1 1,1 0-1,-1-1 0,0 0 0,1 1 1,-1-1-1,0-1 0,1 1 0,-1 0 0,0-1 1,1 0-1,-1 0 0,0 0 0,0 0 1,1 0-1,-1-1 0,0 1 0,0-1 1,-1 0-1,1 0 0,0 0 0,-1 0 1,3-2-16,4-4 106,-1 1 1,0-1 0,-1 0-1,0-1 1,0 0 0,-1 0-1,0 0 1,0-1 0,-1 0-1,0 0 1,-1-1-107,-5 17 19,1 1 1,0-1 0,0 0-1,0 1 1,1-1-1,0 0 1,0 1-1,0-1 1,1 0-1,0 0 1,0 0 0,1 0-1,-1 0 1,1-1-1,1 1 1,-1-1-1,1 0 1,0 0-1,0 0 1,0 0-1,1-1 1,0 0 0,-1 0-1,3 1-19,52 13-2090,-27-14-7830</inkml:trace>
  <inkml:trace contextRef="#ctx0" brushRef="#br0" timeOffset="30514.639">1184 1186 9472,'0'0'-128,"0"0"42,0 0 172,0 0 42,0 0 21,0 0 64,0 0-63,0 0-22,0 0 0,-7 6 0,-15 17-60,1 1-1,0 1 1,2 1 0,1 1 0,1 1 0,2 0 0,0 1 0,2 0 0,1 1-1,2 1 1,-2 12-68,10-33 30,1 0 0,0 1 0,1-1 0,0 0 0,1 0 0,0 1-1,1-1 1,0 0 0,0 0 0,1 0 0,1-1 0,-1 1 0,1-1-1,1 1 1,0-1 0,0-1 0,1 1 0,0-1 0,1 0 0,-1 0 0,2-1-1,-1 0 1,1 0 0,0-1 0,5 3-30,-10-7-38,1 0-1,0-1 1,0 1-1,1-1 1,-1 0-1,0-1 1,0 1 0,1-1-1,-1 1 1,0-1-1,0-1 1,1 1-1,-1-1 1,0 1 0,0-1-1,1 0 1,-1-1-1,0 1 1,0-1-1,0 0 1,-1 0 0,1 0-1,0 0 1,-1-1 38,5 0-571,25-12-6469</inkml:trace>
  <inkml:trace contextRef="#ctx0" brushRef="#br0" timeOffset="30869.341">1408 1555 15488,'-6'3'-85,"6"-3"66,0 0 0,0-1 0,0 1 0,0-1 0,0 1 0,0 0-1,-1-1 1,1 1 0,0 0 0,0-1 0,0 1 0,0 0 0,0-1 0,0 1 0,-1 0 0,1-1-1,0 1 1,0 0 0,-1-1 0,1 1 0,0 0 0,0 0 0,-1-1 0,1 1 0,0 0-1,-1 0 1,1 0 0,0 0 0,-1-1 0,1 1 0,0 0 0,-1 0 0,1 0 0,0 0 0,-1 0-1,1 0 1,0 0 0,-1 0 0,1 0 0,-1 0 0,1 0 0,0 0 0,-1 0 0,1 0-1,0 0 1,-1 0 0,1 0 0,0 1 0,-1-1 0,1 0 0,0 0 0,-1 0 0,1 1 0,0-1-1,-1 0 1,1 0 0,0 1 19,-67 129-2901,62-117 1280,2-2-4843</inkml:trace>
  <inkml:trace contextRef="#ctx0" brushRef="#br0" timeOffset="31164.504">1334 1355 13056,'0'11'0,"3"10"-256,-3-9 128,1-5-1536,4 9 128,-1-2-4736</inkml:trace>
  <inkml:trace contextRef="#ctx0" brushRef="#br0" timeOffset="31633.866">1484 1566 15104,'-26'0'-491,"25"26"-533,-19 86-21,47-130 1429,-12 3-256,1 0 0,1 2 0,0-1 0,1 2 0,0 0 0,1 2 0,19-9-128,-37 19 0,0 0 0,0 0 0,-1 0 0,1 0 0,0 0 0,0 0 0,0 1 0,0-1 0,-1 0 0,1 0 0,0 1 0,0-1 0,-1 1 0,1-1 0,0 1 0,-1-1 0,1 1 0,0-1 0,-1 1 0,1 0 0,-1-1 0,1 1 0,-1 0 0,1-1 0,-1 1 0,1 0 0,-1 0 0,0-1 0,1 1 0,-1 0 0,0 0 0,0 0 0,0 0 0,0-1 0,0 1 0,0 0 0,0 0 0,0 0 0,0 0 0,0 0 0,0-1 0,0 1 0,0 0 0,-1 0 0,1 0 0,0-1 0,-1 1 0,1 0 0,-1 0 0,1-1 0,-1 1 0,1 0 0,-1-1 0,1 1 0,-1 0 0,1-1 0,-1 1 0,0 0 0,-3 31 0,6-30-1,-1 1 1,0-1 0,0 0 0,1 0 0,-1 1 0,1-1-1,0 0 1,0-1 0,0 1 0,-1 0 0,2 0 0,-1-1-1,0 1 1,0-1 0,0 0 0,1 0 0,-1 0 0,1 0-1,-1 0 1,1 0 0,-1 0 0,1-1 0,-1 0 0,1 1-1,0-1 1,-1 0 0,1 0 0,0 0 0,-1-1 0,1 1-1,-1-1 1,2 0 0,82-24 27,-64 12 6,0-1 1,-1-2-1,-1 0 1,-1-1 0,0-1-1,-1-1 1,-1 0-1,0-1 1,-2-1-1,0-1 1,-2 0-1,0-1 1,-2 0-1,3-9-33,13-45 150,-27 76-150,0 0 0,0 1 0,0-1 0,0 1 0,0-1 0,0 0 0,0 1 0,0-1 0,-1 1 0,1-1 0,0 1 0,0-1 0,0 1 0,-1-1 0,1 1 0,0-1 0,-1 1 0,1-1 0,0 1 0,-1-1 0,1 1 0,-1-1 0,1 1 0,-1 0 0,1-1 0,0 1 0,-1 0 0,0-1 0,1 1 0,-1 0 0,1 0 0,-1 0 0,1-1 0,-1 1 0,1 0 0,-1 0 0,0 0 0,1 0 0,-1 0 0,1 0 0,-1 0 0,0 0 0,1 0 0,-1 0 0,1 1 0,-1-1 0,1 0 0,-1 0 0,1 0 0,-1 1 0,1-1 0,-1 0 0,1 1 0,-1-1 0,1 0 0,-1 1 0,1-1 0,-1 1 0,1-1 0,0 0 0,-1 1 0,-30 25 0,13-1 0,1 1 0,2 0 0,1 1 0,1 1 0,1 0 0,-5 18 0,14-37 0,-1 0-183,0-1 0,0 1 0,1 0 0,0 0 0,1 0 0,0 0 1,1 1-1,0-1 0,0 1 0,1-1 0,0 0 0,1 1 0,0-1 1,1 8 182,3-6-8064</inkml:trace>
  <inkml:trace contextRef="#ctx0" brushRef="#br0" timeOffset="31954.035">1802 1508 15744,'2'5'0,"4"3"0,-2-10 0,2-8 0,10 0 0,7-6 0,13 6 0,12 6-256,5 1 128,8 3-640,-2-1 0,2-1-8960</inkml:trace>
  <inkml:trace contextRef="#ctx0" brushRef="#br0" timeOffset="32812.593">2171 1589 13312,'25'-11'-363,"-22"9"342,-5 2 21,-15-24 0,13 23-10,0 1 1,0-1-1,0 1 1,0 0 0,0 1-1,1-1 1,-1 1 0,0-1-1,0 1 1,0 0-1,1 1 1,-1-1 0,0 1-1,1 0 1,-1-1-1,1 1 1,0 1 0,0-1-1,0 0 1,0 1-1,0 0 1,0 0 0,1 0-1,-1 0 1,-1 2 9,3-4 0,1 1 0,-1-1 0,0 0 0,1 1 0,-1-1 0,1 1 0,-1-1 0,1 1 0,0-1 0,-1 1 0,1-1 0,0 1 0,0-1 0,0 1 0,0-1 0,0 1 0,1-1 0,-1 1 0,0-1 0,1 1 0,-1-1 0,1 1 0,0-1 0,-1 0 0,1 1 0,0-1 0,0 0 0,0 1 0,0-1 0,0 0 0,0 0 0,0 0 0,0 0 0,0 0 0,0 0 0,1 0 0,-1 0 0,0-1 0,1 1 0,-1 0 0,1-1 0,-1 1 0,0-1 0,1 0 0,-1 1 0,1-1 0,0 0 0,-1 0 0,1 0 0,-1 0 0,1 0 0,-1 0 0,1-1 0,-1 1 0,1 0 0,-1-1 0,1 1 0,-1-1 0,0 1 0,1-1 0,0 0 0,9-2 57,0 1 0,-1-2 0,1 1-1,-1-1 1,0-1 0,0 0 0,0 0 0,-1-1 0,0-1 0,0 1 0,0-1 0,-1-1-1,0 1 1,0-2 0,-1 1 0,0-1 0,-1 0 0,3-4-57,-14-6 218,-15 40-223,19-20 4,1-1 0,-1 1 0,1 0 0,-1-1-1,1 1 1,0 0 0,-1 0 0,1 0 0,0-1 0,-1 1 0,1 0-1,0 0 1,0 0 0,0-1 0,0 1 0,0 0 0,0 0-1,0 0 1,0 0 0,0-1 0,0 1 0,1 0 0,-1 0 0,0 0-1,0-1 1,1 1 0,-1 0 0,1 0 0,-1-1 0,0 1-1,1 0 1,-1-1 0,1 1 0,0 0 0,-1-1 0,1 1 0,-1-1-1,1 1 1,0-1 0,0 1 0,-1-1 0,1 0 0,0 1-1,0-1 1,-1 0 0,1 0 0,0 1 0,0-1 0,0 0-1,-1 0 1,1 0 0,0 0 0,0 0 0,0 0 0,0 0 0,-1 0-1,1 0 1,0-1 0,0 1 0,0 0 1,54-15-37,-42 9 79,0 0 1,-1-2 0,0 1-1,-1-1 1,1-1 0,-2 0-1,1 0 1,-1-1 0,3-5-43,-15 49-107,2-30 99,-1-2 1,0 0 0,0 1-1,0-1 1,0 0 0,1 0-1,-1 0 1,1 0 0,0 0 0,0 1-1,-1-1 1,1 0 0,1 0-1,-1 1 1,0-1 0,0 0 0,1 0-1,-1 0 1,1 0 0,0 1-1,0-1 1,0 0 0,0 0 0,0 0-1,0-1 1,0 1 0,1 0-1,-1 0 1,1-1 0,-1 1 0,1-1-1,0 1 1,-1-1 0,1 0-1,0 1 1,0-1 0,0 0 0,1 0 7,4 0 0,1 0 0,-1-1 0,0 0 0,1 0 0,-1 0 0,1-1 0,-1 0 0,1-1 0,-1 0 0,0 0 0,0 0 0,0-1 0,0 0 0,0 0 0,-1-1 0,1 0 0,-1 0 0,0 0 0,0-1 0,2-3 0,105-118 0,-103 113 0,0 0 0,4-4 0,0-1 0,-1 0 0,-1-1 0,0-1 0,-2 0 0,0 0 0,1-8 0,-10 27-2,-1 0 1,1 0 0,-1 1-1,1-1 1,-1 0 0,0 0-1,1 1 1,-1-1 0,0 0 0,0 0-1,1 0 1,-1 0 0,0 0-1,0 1 1,0-1 0,0 0-1,0 0 1,0 0 0,0 0 0,-1 0-1,1 1 1,0-1 0,0 0-1,-1 0 1,1 0 0,0 0-1,-1 1 1,1-1 0,-1 0-1,1 1 1,-1-1 0,1 0 0,-1 1-1,0-1 1,1 0 0,-1 1-1,0-1 1,1 1 0,-1-1-1,0 1 1,0 0 0,1-1 0,-1 1-1,0 0 1,0-1 1,-39 18-91,24-3 29,2 2 0,0 0 0,1 1-1,1 0 1,0 1 0,2 0 0,0 1-1,1 0 1,0 0 0,2 1 0,1 0 0,-5 21 62,-135 509-256,118-492-1558,19-45-5460</inkml:trace>
  <inkml:trace contextRef="#ctx0" brushRef="#br0" timeOffset="33122.017">2622 1606 16639,'0'0'0,"-4"7"0,8-11 0,6-3 0,8-4 0,6-2 0,9-3 0,8 0-128,4 2 128,7 1-767,-4 2 127,1-1-10112</inkml:trace>
  <inkml:trace contextRef="#ctx0" brushRef="#br0" timeOffset="33537.807">2952 1583 17151,'13'-13'0,"63"-18"0,-72 29-6,0 0-1,0 0 1,0 0 0,-1-1-1,1 1 1,-1-1-1,1 0 1,-1 0-1,0 0 1,0 0-1,0-1 1,-1 0-1,1 1 1,-1-1-1,0 0 1,0 0-1,0 0 1,-1 0-1,1 0 1,-1-1-1,0 1 1,0 0-1,0-4 7,-4 6-13,-1 1-1,1-1 1,0 1-1,-1 0 1,1 0 0,-1 0-1,0 1 1,1-1-1,-1 1 1,0 0-1,1 0 1,-1 0 0,1 0-1,-1 1 1,0-1-1,1 1 1,-1 0-1,1 0 1,-1 1 0,1-1-1,0 1 1,-1-1-1,1 1 1,0 0-1,0 0 1,0 0 0,0 1 12,-4 2-58,1 0 0,0 0 0,0 1 0,1 0 0,0 0 0,0 0 0,0 1 0,1 0 0,-1 0 0,2 0 0,-1 0 0,1 0 0,0 3 59,4-9 0,1 0 0,-1 0 0,1 0 0,-1 0 0,1 0 0,0-1 0,0 1 0,-1 0 0,1-1 0,0 1 0,0-1 0,0 0 0,-1 0 0,1 1 0,0-1 0,0 0 0,0-1 0,0 1 0,0 0 0,0 0 0,-1-1 0,1 1 0,0-1 0,0 0 0,-1 1 0,1-1 0,0 0 0,-1 0 0,1 0 0,0 0 0,14-7 0,0 0 0,0 0 0,-1-1 0,0-1 0,-1-1 0,0 0 0,9-9 0,-22 20-12,-1 1 1,1 0 0,0-1 0,0 1 0,0 0 0,-1 0 0,1 0-1,0-1 1,-1 1 0,1 0 0,-1 0 0,1 0 0,-1 0 0,1 0-1,-1 0 1,0 0 0,1 0 0,-1 0 0,0 1 0,0-1 0,0 0-1,0 0 1,0 0 0,0 0 0,0 0 0,0 0 0,0 0 0,-1 0-1,1 0 1,0 0 0,-1 0 0,1 0 0,-1 0 0,1 0 0,-1 0-1,1 0 1,-1 0 0,0 0 0,1 0 0,-1-1 0,0 1 0,0 0-1,0 0 12,-3 19-139,4-17 85,0-1 0,0 1 0,0-1 1,0 1-1,1 0 0,-1-1 0,1 0 1,0 1-1,0-1 0,-1 1 0,1-1 0,1 0 1,-1 1-1,0-1 0,1 0 0,-1 0 0,1 0 1,-1 0-1,1 0 0,0-1 0,0 1 0,0 0 1,0-1-1,0 0 0,0 1 0,1-1 0,-1 0 1,0 0-1,1 0 0,-1 0 0,0 0 0,1-1 1,-1 1-1,1-1 0,-1 0 0,1 0 0,0 0 1,-1 0-1,1 0 0,-1 0 0,1 0 0,-1-1 1,1 0-1,-1 1 0,0-1 0,2-1 54,25-1-8682</inkml:trace>
  <inkml:trace contextRef="#ctx0" brushRef="#br0" timeOffset="34559.087">3393 1357 13568,'-15'33'-534,"-20"-26"-106,29-4 606,0 0 0,1 1 0,-1-1 1,1 1-1,0 0 0,0 1 0,0-1 0,1 1 0,-1 0 0,1 0 0,0 1 0,1-1 0,-1 1 0,1 0 0,0-1 0,1 2 0,-1-1 0,1 0 0,0 0 1,1 1-1,-1-1 0,1 3 34,3-6-2,-1 0 1,1 0-1,0 0 1,-1 0-1,1 0 1,1-1-1,-1 1 1,0-1-1,1 1 1,-1-1-1,1 0 1,0 0 0,-1 0-1,1 0 1,0-1-1,0 1 1,0-1-1,1 0 1,-1 0-1,0 0 1,0 0-1,1 0 1,-1-1-1,0 1 1,1-1-1,-1 0 1,1 0-1,-1 0 1,3-1 1,4 0-63,0-1 0,0 0-1,0 0 1,-1-1 0,1 0 0,-1-1 0,0 0 0,0 0-1,0-1 1,-1 0 0,1-1 0,-1 1 0,-1-2-1,1 1 1,-1-1 0,0 0 0,0-1 0,-1 0 0,0 0-1,-1 0 1,1-1 0,-2 1 0,1-1 0,-1 0 0,-1-1-1,1-1 64,-3 8-106,-1 3-22,0 0 0,13 15 0,-10-15 159,0 0 1,0-1 0,0 0-1,-1 1 1,1-1-1,0 0 1,0-1 0,0 1-1,-1 0 1,1-1 0,-1 0-1,1 1 1,-1-1 0,0 0-1,0 0 1,1 0-1,-2-1 1,1 1 0,0 0-1,0-1 1,-1 1 0,1-1-1,-1 0 1,0 1-1,1-1 1,-1 0 0,-1 0-1,1 0 1,0-2-32,-2 4 8,0 1-1,-1-1 1,1 0-1,0 0 1,-1 1-1,1-1 1,0 1-1,-1-1 1,1 1-1,-1 0 1,1 0-1,-1-1 1,1 1-1,0 0 1,-1 0-1,1 0 1,-1 1-1,1-1 1,-1 0-1,1 0 1,-1 1-1,1-1 1,0 1-1,-1-1 1,1 1-1,0 0 1,-1 0-1,1-1 1,0 1-1,0 0 1,-1 1-8,1-2 2,-6 4 5,0-1 0,0 1 0,0 0 0,1 1 0,-1 0 0,1 0 0,1 0 1,-1 1-1,1-1 0,0 1 0,0 1 0,0-1 0,1 1 0,0 0 0,1 0 0,-1 0 1,1 0-1,0 2-7,3-7 11,0 0 0,0 0 1,0 0-1,0 1 0,1-1 1,-1 0-1,0 0 1,1 0-1,0 1 0,-1-1 1,1 0-1,0 0 0,0 0 1,1 0-1,-1 0 0,0-1 1,0 1-1,1 0 1,-1-1-1,1 1 0,0 0 1,-1-1-1,1 0 0,0 1 1,0-1-1,0 0 0,0 0 1,0 0-1,0 0 1,0-1-1,0 1 0,0 0 1,1-1-1,-1 0 0,2 1-11,81 8 136,-69-10-313,0 0 0,-1-1 1,1 0-1,0-2 0,-1 0 0,0 0 1,13-6 176,12-7-6720</inkml:trace>
  <inkml:trace contextRef="#ctx0" brushRef="#br0" timeOffset="34915.437">4095 1349 17151,'28'4'-95,"0"-2"-1,0-1 0,1-2 0,-1 0 0,0-2 1,0-1-1,9-3 96,12 0-289,-12-1-2399,-24 4-6464</inkml:trace>
  <inkml:trace contextRef="#ctx0" brushRef="#br0" timeOffset="35296.254">4227 1251 14848,'-1'-1'-1,"1"0"1,-1 0-1,1 1 1,0-1 0,-1 0-1,1 0 1,0 0 0,-1 0-1,1 0 1,0 1 0,0-1-1,0 0 1,-1 0 0,1 0-1,0 0 1,0 0 0,1 0-1,-1 0 1,0 0-1,0 0 1,0 0 0,1 0-1,-1 1 1,0-1 0,1 0-1,-1 0 1,1 0 0,-1 0-1,1 1 1,-1-1 0,1 0-1,-1 1 1,1-1-1,0 0 1,-1 1 0,1-1-1,0 1 1,0-1 0,0 1-1,-1-1 1,1 1 0,0-1-1,0 1 1,0 0 0,0 0-1,0-1 1,0 1-1,-1 0 1,1 0 0,0 0-1,0 0 1,0 0 0,0 0-1,0 0 1,0 0 0,0 1-1,0-1 1,0 0 0,0 0-1,0 1 1,-5 77-234,-14 132-1921,13-173-6314</inkml:trace>
  <inkml:trace contextRef="#ctx0" brushRef="#br0" timeOffset="38800.953">4766 1555 19839,'106'-118'-1436,"-73"76"1336,-5 9 55,-2-1 0,-1 0 0,-2-2 0,-1-1 0,-2-1 0,-2 0 0,-1-1 0,-2-1 0,3-18 45,-19 10-125,1 47 121,-1 0-1,1 0 0,0 1 0,-1-1 0,1 0 0,-1 0 0,1 0 1,-1 1-1,0-1 0,1 0 0,-1 1 0,1-1 0,-1 1 0,0-1 1,0 1-1,1-1 0,-1 1 0,0-1 0,0 1 0,0 0 0,0-1 1,1 1-1,-1 0 0,0 0 0,0 0 0,0-1 0,0 1 0,0 0 1,0 0-1,0 0 0,0 1 0,1-1 0,-1 0 0,0 0 0,0 0 1,0 1-1,0-1 0,0 0 0,1 1 0,-1-1 0,0 1 0,0-1 1,0 1-1,1-1 0,-1 1 0,0-1 0,1 1 0,-1 0 0,0 0 5,-12 10-53,0 1 0,0 1-1,1 0 1,1 0 0,0 1-1,1 1 1,1 0 0,0 0-1,1 1 1,1 0 0,0 0-1,1 1 54,1 3-42,0 0-1,2-1 0,0 1 1,2 0-1,0 0 0,1 1 1,1-1-1,1 0 1,1 0-1,0-1 0,2 1 1,4 12 42,-8-27 0,0 1 0,0-1 0,1 1 0,0-1 0,0 0 0,0 0 0,0 0 0,1 0 0,0 0 0,0 0 0,1-1 0,-1 0 0,1 1 0,0-1 0,0 0 0,0-1 0,1 1 0,-1-1 0,1 0 0,0 0 0,0 0 0,0-1 0,0 0 0,0 0 0,1 0 0,-1 0 0,0-1 0,1 0 0,0 0 0,-1-1 0,1 1 0,-1-1 0,1 0 0,0-1 0,-1 1 0,1-1 0,-1 0 0,6-2 0,3-4 0,0-1 0,0 0 0,-1-1 0,-1 0 0,1-1 0,-1 0 0,-1-1 0,0 0 0,-1-1 0,0 0 0,-1-1 0,0 0 0,-1 0 0,0-1 0,4-11 0,-11 24 0,0 0 0,-1 0 0,1 0 0,0 0 0,-1 0 0,1 0 0,0 0 0,-1 0 0,0 0 0,1 0 0,-1 0 0,1 0 0,-1 0 0,0 0 0,0 0 0,0 0 0,0 0 0,0 0 0,0-1 0,0 1 0,0 0 0,0 0 0,0 0 0,-1 0 0,1 0 0,0 0 0,-1 0 0,1 0 0,-1 0 0,1 0 0,-1 0 0,1 0 0,-1 0 0,0 0 0,1 0 0,-1 0 0,0 1 0,0-1 0,0 0 0,0 0 0,0 1 0,0-1 0,0 1 0,0-1 0,0 1 0,0-1 0,0 1 0,0 0 0,0-1 0,0 1 0,0 0 0,0 0 0,0 0 0,0 0 0,-1 0 0,1 0 0,-1 0 0,-7 2-23,-1 1 1,1 0 0,-1 1 0,1 0-1,0 0 1,0 1 0,0 0 0,1 0 0,0 1-1,0 0 1,0 1 0,1 0 0,0 0-1,1 0 1,-1 1 0,1 0 0,1 0 0,-1 1-1,1 0 1,1 0 0,0 0 0,0 0-1,1 0 1,-1 5 22,3-14-1,1 0 0,-1 1 0,1-1 0,-1 0 0,1 1 0,-1-1 0,1 0 0,0 1 0,-1-1 0,1 1 0,0-1 0,-1 1 0,1-1 0,0 1 1,0-1-1,-1 1 0,1-1 0,0 1 0,0-1 0,0 1 0,0 0 0,0-1 0,-1 1 0,1-1 0,0 1 0,1-1 0,-1 1 0,0 0 0,0-1 0,0 1 0,0-1 0,0 1 0,0-1 0,1 1 0,-1-1 0,0 1 0,0-1 0,1 1 0,-1-1 0,0 1 0,1-1 0,-1 1 0,1-1 0,-1 0 0,0 1 0,1-1 0,-1 0 0,1 1 0,-1-1 0,1 0 0,-1 1 0,1-1 0,0 0 0,-1 0 0,1 0 0,-1 0 0,1 0 0,-1 1 0,1-1 0,-1 0 0,1 0 1,0 0-1,-1 0 0,1-1 0,-1 1 0,1 0 0,-1 0 0,1 0 0,0 0 0,-1-1 1,40-22-38,-39 22 38,132-115 0,-134 190 0,1-73 1,0 0 0,0 1 0,0-1 0,1 1 0,-1-1 0,1 1 0,-1-1 0,1 0 0,-1 1 0,1-1 0,0 0 0,-1 1 0,1-1 0,0 0 0,0 0 0,0 0 0,0 0 0,0 0 0,0 0 0,0 0 0,0 0 0,1 0 0,-1-1 0,0 1 0,1 0 0,-1-1 0,0 1 0,1-1 0,-1 1 0,1-1 0,-1 0 0,0 1 0,1-1 0,-1 0 0,1 0 0,-1 0 0,1 0-1,50-28 69,-43 22-28,0-1 0,-1-1 0,0 1 0,-1-1 0,1 0 0,-1-1 0,-1 0 0,0 0 0,0 0 0,-1-1 0,0 1 0,-1-1 1,4-10-42,-12 33-26,0 0 0,1 1 1,1 0-1,0 0 1,1-1-1,0 1 0,1 0 1,1 0-1,0 0 1,3 11 25,-4-23 0,0-13 277,2 4-223,0 0 0,0-1 0,1 1 0,0 0 0,0 0 0,1 0-1,-1 0 1,2 1 0,-1 0 0,1-1 0,0 2 0,2-4-54,8-9 78,46-52 199,-25 118-533,-34-42 256,1 0 0,0 0 0,0-1 0,1 1 0,-1-1 0,1 1 0,1-1 0,-1 0 0,1-1 0,-1 1 0,1-1 0,1 0 0,-1 0 0,1-1 0,-1 0 0,1 1 0,0-2 0,0 1 0,0-1 0,0 0 0,1 0 0,-1-1 0,1 0 0,-1 0 0,1 0 0,-1-1 0,1 0 0,-1 0 0,1-1 0,5 0 0,2-3 28,0-1-1,0 0 1,-1 0-1,0-1 1,0-1-1,0 0 0,-1-1 1,0-1-1,-1 1 1,0-2-1,0 0 1,-1 0-1,0-1 0,0-1-27,-9 11 4,0 1 0,0 0 0,0-1 0,0 1-1,0-1 1,-1 1 0,1-1 0,0 0-1,0 1 1,0-1 0,-1 0 0,1 0-1,0 1 1,-1-1 0,1 0 0,-1 0-1,1 0 1,-1 0 0,1 0 0,-1 0 0,0 0-1,1 0 1,-1 0 0,0 0 0,0 0-1,0 0 1,0 0 0,0 0 0,0 0-1,0 0 1,0 0 0,0 0 0,0 0-1,-1 0 1,1 0 0,0 0 0,-1 0 0,1 1-1,-1-1 1,1 0 0,-1 0 0,1 0-1,-1 0 1,1 0 0,-1 1 0,0-1-1,0 0 1,1 1 0,-1-1 0,0 0 0,0 1-1,0-1 1,0 1 0,1-1 0,-1 1-1,0 0 1,0-1 0,0 1 0,0 0-1,0 0 1,0-1 0,0 1 0,0 0-1,0 0 1,0 0 0,0 0 0,0 0 0,-1 1-5,-5 1 1,1 0 0,-1 1 0,1 0 0,-1 0 0,1 1 0,0-1 0,0 1 0,0 1 0,1-1 0,-1 1 0,1 0 0,0 0 0,1 1 0,-1 0 0,1-1 0,0 1 0,1 1 0,-1-1 0,1 0 0,0 1 0,1 0 0,0-1 0,-2 7 0,6-12 0,-1-1 0,0 1 0,1-1 0,-1 1 0,0-1 0,0 0 0,1 0 0,-1 0 0,1 0 0,-1 0 0,0 0 0,1 0 0,-1 0 0,0 0 0,1-1 0,-1 1 0,0-1 0,0 1 0,1-1 0,-1 1 0,0-1 0,0 0 0,0 1 0,0-1 0,0 0 0,0 0 0,0 0 0,0 0 0,1 0 0,109-81 256,-110 84-259,0-1-1,0 1 0,0 0 1,0-1-1,0 1 0,0 0 0,-1 0 1,1-1-1,-1 1 0,1 0 0,-1 0 1,0 0-1,0 0 0,0 0 1,0 0-1,0-1 0,0 1 0,0 0 1,-1 0-1,1 0 0,-1 0 0,1-1 1,-1 1-1,0 0 0,1 0 1,-2 1 3,1 0-10,-124 438-396,115-407 406,0-1 0,-3 0 0,0-1 0,-2-1 0,-2 0 0,0-1 0,-2-1 0,-3 2 0,19-28 0,0 1 0,0-1 0,-1 1 0,1-1 0,-1 0-1,0-1 1,0 1 0,0-1 0,0 1 0,0-1 0,0 0-1,-1-1 1,1 1 0,0-1 0,-1 0 0,0 0 0,1 0-1,-1-1 1,0 1 0,1-1 0,-1 0 0,0 0 0,1-1-1,-1 0 1,1 0 0,-1 0 0,1 0 0,-1 0 0,1-1-1,-1 0 1,1 0 0,-3-2 0,-4-3 3,0 0-1,1-1 0,0 0 1,1-1-1,0 0 1,0 0-1,1 0 1,0-1-1,1-1 0,0 0 1,-4-7-3,1-1 23,0 0 1,1-1 0,2 0 0,0-1-1,0 1 1,2-1 0,1-1-1,1 1 1,0-1-24,3 15 6,0 1 1,1-1-1,0 0 0,0 1 1,0-1-1,1 1 0,0-1 0,0 1 1,0 0-1,1 0 0,0 0 1,0 0-1,1 0 0,-1 1 0,1 0 1,1-1-1,-1 1 0,1 1 1,-1-1-1,2 1 0,-1 0 0,0 0 1,1 0-1,2-1-6,152-63 126,-154 67-126,76-25-5,-2-3 0,-1-3-1,-2-4 1,42-27 5,-115 61-23,1-1 0,-1 1 1,0-1-1,0 1 0,0-1 0,-1 0 0,1-1 0,-1 1 0,0 0 1,0-1-1,0 0 0,0 0 0,0 0 0,-1 0 0,0 0 0,0-1 1,0 1-1,0-1 0,-1 1 0,0-1 0,0 1 0,0-1 0,0 0 1,-1 0-1,1 1 0,-1-1 0,-1 0 0,1-2 23,-16 55-875,16-46 869,-1 0-1,1 1 0,0-1 0,-1 0 0,1 1 0,0-1 0,0 0 0,0 0 0,1 1 0,-1-1 0,1 0 0,-1 0 0,1 0 0,0 1 0,-1-1 0,1 0 0,0 0 0,1 0 0,-1 0 0,0 0 0,0-1 0,1 1 0,-1 0 0,1 0 0,0-1 1,-1 1-1,1-1 0,0 0 0,0 1 0,0-1 0,0 0 0,0 0 0,0 0 0,0-1 0,0 1 0,1 0 0,-1-1 0,0 1 0,0-1 0,2 0 7,92-17 23,-86 13-23,0 1 0,0-1 0,0-1 0,0 0 0,-1-1 0,0 1 0,0-2 0,-1 1 0,0-1 0,0-1 0,0 1 0,-1-1 0,0-1 0,-1 1 0,1-1 0,-2 0 0,4-6 0,-10 21-15,0 1 1,0-1 0,1 1 0,0-1-1,1 1 1,-1-1 0,1 1 0,1-1 0,-1 1-1,1-1 1,0 0 0,0 1 0,1-1-1,0-1 1,0 1 0,0 0 0,1-1 0,3 4 14,0-8 1,0 0 0,0 0 0,-1-1 0,1 0 0,0-1 0,0 1 0,0-1 0,0-1 0,0 1 0,-1-1 0,1 0 0,-1-1 0,1 1 0,-1-1 0,0-1 0,0 1 0,0-1 0,1-1-1,-5 3 3,160-86 381,-120 69-278,-66 20-106,15 1-2,1-1-8,1-1-1,-1 1 1,0 1-1,0-1 1,1 1-1,-1 1 0,1-1 1,0 1-1,0 1 1,0-1-1,0 1 0,0 0 1,1 1-1,0 0 1,0 0-1,0 0 1,1 0-1,-1 1 0,1 0 1,0 0-1,1 1 1,0-1-1,0 1 0,0 1 12,3-7-1,1 0 0,-1 0 0,1 0 0,0 0 0,0 0 0,-1 0 0,1 0 0,0 0 0,0 0 0,0 0 0,0 0 0,0 0 0,0 0 0,0 0 0,0 0 0,1 0 0,-1 0 0,0 0 0,1 0 0,-1 0 0,1 0 0,-1 0 0,1 0 0,-1-1 0,1 1 0,-1 0 0,1 0 0,0 0 0,0-1 0,-1 1 0,1 0 0,0-1 0,0 1 0,0-1 0,0 1 0,-1-1 0,1 1 0,0-1 0,0 0 0,0 1 0,0-1 0,0 0 0,0 0 0,0 0 0,0 0 0,0 1 0,0-1 0,0-1 0,0 1 0,0 0 0,0 0 0,0 0 0,1-1 0,50-23 0,58-62 128,-111 89-128,1 0 0,-1 0 0,1 0 0,-1 0 0,1 0 0,0 0 0,0 0 0,0 0 0,0 0 0,1 0 0,-1-1 0,1 1 0,0 0 0,0 0 0,0 0 0,0 0 0,0-1 0,1 1 0,-1-1 0,1 1 0,-1-1 0,1 1 0,0-1 0,1 1 0,2 1-1,0 1 1,1-1 0,-1-1 0,1 1 0,0-1 0,0 0 0,0-1 0,0 1 0,1-1 0,-1 0 0,0-1-1,1 1 1,0-1 0,-1-1 0,1 1 0,0-1 0,-1 0 0,1-1 0,0 1 0,-1-1 0,1-1 0,-1 1-1,1-1 1,-1 0 0,1-1 0,7-2 22,-1-1-1,0 0 1,0-1-1,0 0 1,-1-1-1,0 0 1,0-1 0,-1-1-1,0 0 1,-1 0-1,1-2-21,-8 9 9,-2 2-5,1 0-1,0 0 1,-1 0-1,1 0 1,-1 0-1,1 0 1,-1 0-1,0-1 1,1 1-1,-1-1 1,0 1-1,0-1 1,0 1-1,0-1 1,0 0-1,0 1 1,-1-1-1,1 0 1,-1 0-1,1 0 1,-1 1-1,1-1 1,-1 0-1,0 0 1,0 0-1,0 0 1,0 0-1,0 0 1,-1 1-1,1-1 1,0 0-1,-1 0 1,1 0-1,-1 0 1,0 1-1,0-1 1,0 0-1,1 1 1,-2-1 0,1-1-5,-5 2 1,0-1 0,0 1 0,0 0 0,0 0 0,0 0 0,0 1 0,0 0 0,0 0 0,0 1 0,0 0 0,0 0 0,1 0 0,-1 0 0,0 1 0,0 0 0,1 0 0,-1 1 0,1 0 0,0 0 0,0 0 0,0 0 0,0 1 0,0 0 0,1 0 0,0 0 0,0 1 0,0-1 0,0 1 0,1 0 0,-1 0 0,0 2 0,4-5 0,0-1 0,0 0 0,0 1 0,0-1 0,0 0 0,0 1 0,0-1 0,1 0 0,-1 1 0,0-1 0,1 0 0,-1 0 0,1 0 0,0 1 0,-1-1 0,1 0 0,0 0 0,-1 0 0,1 0 0,0 0 0,0 0 0,0 0 0,0 0 0,0-1 0,0 1 0,0 0 0,1 0 0,-1-1 0,0 1 0,0-1 0,0 1 0,1-1 0,-1 0 0,0 1 0,1-1 0,-1 0 0,0 0 0,0 0 0,1 0 0,-1 0 0,0 0 0,1 0 0,0-1 0,60-9 0,16-32 0,-77 42-3,0 1 0,0-1 0,0 1-1,0-1 1,0 1 0,0 0-1,-1-1 1,1 1 0,0 0-1,0 0 1,-1 0 0,1-1 0,-1 1-1,1 0 1,-1 0 0,1 0-1,-1 0 1,1 0 0,-1 0-1,0 0 1,0 0 0,1 0-1,-1 0 1,0 0 0,0 0 0,0 0-1,0 1 1,0-1 0,-1 0-1,1 0 1,0 0 0,0 0-1,-1 0 1,1 0 0,0 0 0,-1 0-1,1 0 1,-1-1 0,1 1-1,-1 0 1,0 0 0,1 0-1,-1 0 1,0-1 0,0 2 3,1-2-1,-37 125-244,6 1 0,-14 126 245,41-222 0,-34 137 0,36-162 0,0 1 0,0-2 0,-1 1 0,1 0 0,-1 0 0,-1-1 0,1 0 0,-1 1 0,1-1 0,-1-1 0,0 1 0,-1 0 0,1-1 0,-1 0 0,1 0 0,-1 0 0,0-1 0,0 0 0,0 0 0,0 0 0,0 0 0,-1-1 0,1 0 0,0 0 0,-1 0 0,1-1 0,-1 0 0,1 0 0,-3 0 0,-4-2 29,1 0 0,-1-1 1,1 0-1,0 0 1,0-2-1,0 1 0,0-1 1,1-1-1,-1 0 1,2 0-1,-1-1 0,1-1 1,0 1-1,0-1 1,1-1-1,0 0 1,0 0-1,1 0 0,1-1 1,-1 0-1,2 0 1,-2-4-30,2 6 23,1-1 1,0 0-1,0 0 1,1-1-1,0 1 1,1-1-1,0 1 1,0-1-1,1 0 1,1 0-1,-1 0 1,2 1-1,-1-1 1,1 0-1,1 0 1,0 0-1,0 1 1,1-1-1,0 1 1,0 0 0,1 0-1,1 0 1,-1 0-1,2 1 1,-1 0-1,5-5-23,8-4-7,1 1 0,1 0 0,1 2 0,0 0 0,1 1 0,0 1 0,1 2 0,0 0 0,19-5 6,85-42-404,-81 32 175,-1-2 1,-2-3 0,0-1 0,11-13 229,-15-4-534,-39 49 532,0 0 0,1-1 0,-1 1-1,0 0 1,0-1 0,0 1 0,1 0 0,-1-1 0,0 1-1,1 0 1,-1-1 0,0 1 0,1-1 0,-1 1-1,1-1 1,-1 1 0,1-1 0,-1 1 0,1-1 0,-1 0-1,1 1 1,0-1 0,-1 0 0,1 1 0,0-1-1,-1 0 1,1 0 0,0 1 0,-1-1 0,1 0 0,0 0-1,-1 0 1,1 0 0,0 0 0,-1 0 0,1 0-1,0 0 1,-1 0 0,1-1 0,0 1 0,-1 0-1,1 0 1,0-1 0,-1 1 0,1 0 0,-1-1 0,1 1-1,0 0 1,-1-1 0,1 1 0,-1-1 0,1 1-1,-1-1 1,1 1 2,35-24 33,-35 22-29,1 1-1,-1 0 1,1 0 0,-1-1 0,1 1 0,-1-1-1,0 1 1,0-1 0,0 1 0,0-1 0,0 0-1,0 0 1,0 1 0,0-1 0,-1 0-1,1 0 1,-1 0 0,1 0 0,-1 0 0,0 0-1,0 0 1,0 0 0,0 0 0,0 0-1,0 0 1,-1 0 0,1 1 0,-1-1 0,1 0-1,-1 0 1,0 0 0,1 0 0,-1 0 0,0 1-1,0-1 1,0 0 0,-1 1 0,1-1-1,0 1 1,0 0 0,-1-1 0,1 1 0,-1 0-1,0 0 1,1-1 0,-1 1 0,0 1 0,1-1-1,-1 0 1,0 0 0,0 1 0,0-1-1,0 1 1,0-1 0,0 1 0,0 0 0,0 0-1,0 0 1,0 0 0,1 0 0,-1 0 0,-1 1-4,1-2-3,-1 1 0,1-1 1,-1 1-1,1 0 0,-1 0 1,1 0-1,0 0 1,-1 0-1,1 1 0,-1-1 1,1 1-1,0-1 1,-1 1-1,1 0 0,0 0 1,0 0-1,-1 0 1,1 1-1,0-1 0,0 0 1,1 1-1,-1-1 0,0 1 1,0 0-1,1 0 1,-1 0-1,1 0 0,-1 0 1,1 0-1,0 0 1,0 0-1,0 0 0,0 1 1,0-1-1,1 0 0,-1 1 1,0-1-1,1 0 1,0 1-1,0-1 0,0 1 1,0-1-1,0 1 1,0-1-1,0 0 0,1 1 1,0-1-1,-1 1 1,1 0 2,7 6 8,0-1 0,1 1 0,0-2 0,0 1 0,0-1 0,1-1 0,0 0 0,0 0 0,1-1 0,0 0 0,0-1 0,0 0 0,0-1 0,1 0 0,-1 0 0,11 0-8,-10-1 38,1-1 0,0 0 1,-1-1-1,1-1 1,0 1-1,-1-2 0,1 0 1,-1 0-1,0-2 1,0 1-1,0-1 0,0-1 1,0 0-1,-1-1 1,0 0-1,0 0 0,-1-2 1,0 1-1,0-1 1,8-9-39,46-38-2091,-47 40-7722</inkml:trace>
  <inkml:trace contextRef="#ctx0" brushRef="#br0" timeOffset="39124.096">7709 685 18047,'2'3'-39,"0"1"-1,1-1 0,0 0 0,-1 0 0,1 0 0,0-1 0,1 1 0,-1-1 0,0 0 0,1 1 0,-1-2 1,1 1-1,0 0 0,-1-1 0,1 1 0,0-1 0,3 0 40,22 11-260,-6 1 115,-1 1 1,-1 2 0,0 0-1,-1 1 1,-1 1-1,0 1 1,-1 0 0,-1 1-1,-2 1 1,0 1-1,-1 0 1,0 1 0,0 6 144,-5-11-51,0-1 1,-2 1 0,0 1 0,-1 0 0,-1-1 0,-1 2 0,0-1 0,-1 0 0,-2 1 0,0-1 0,-1 1 0,0 0-1,-2-1 1,-1 1 0,0-1 0,-1 0 0,-1 0 0,-1 0 0,-1-1 0,0 0 0,-1 0 0,-1 0 0,-1-1 50,-8 3-43,0 0 0,-1-2 1,-1 0-1,0-1 0,-2-1 1,0-1-1,0-1 0,-2-1 1,-18 8 42,-14 28-2560,54-45-4864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4:18.112"/>
    </inkml:context>
    <inkml:brush xml:id="br0">
      <inkml:brushProperty name="width" value="0.05" units="cm"/>
      <inkml:brushProperty name="height" value="0.05" units="cm"/>
    </inkml:brush>
  </inkml:definitions>
  <inkml:trace contextRef="#ctx0" brushRef="#br0">1 0 9472,'23'3'1157,"-37"-4"-32,101 11-698,707-19 832,-718 10-1131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4:19.157"/>
    </inkml:context>
    <inkml:brush xml:id="br0">
      <inkml:brushProperty name="width" value="0.05" units="cm"/>
      <inkml:brushProperty name="height" value="0.05" units="cm"/>
    </inkml:brush>
  </inkml:definitions>
  <inkml:trace contextRef="#ctx0" brushRef="#br0">1 107 9088,'32'-1'-235,"-29"0"256,-2 0 214,-12 0 2165,22 0-1459,4 0-954,792-43 1037,-463 33-789,491-26 383,-799 33-564,33 0 2623,-68 4-2549,-1 0-384,0 0-64,0 0-128,0 0 0,0 0-1813,0 0-6699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4:17.048"/>
    </inkml:context>
    <inkml:brush xml:id="br0">
      <inkml:brushProperty name="width" value="0.05" units="cm"/>
      <inkml:brushProperty name="height" value="0.05" units="cm"/>
    </inkml:brush>
  </inkml:definitions>
  <inkml:trace contextRef="#ctx0" brushRef="#br0">0 31 9856,'0'0'-256,"0"0"0,0 0 21,0 0 171,0 0 384,0 0 107,0 0-214,0 0 0,0 0-63,0 0-22,0 0 21,0 0 86,4 1 21,25 10-128,0-1 0,1-2 0,0-1 0,0-1 0,1-2 0,0-1 0,6-1-128,623-4 618,-436 6 1452,-224-4-1494,0 0-256,0 0-299,0 0-917,9-2-7447,7-2 3588,1 0 5288</inkml:trace>
  <inkml:trace contextRef="#ctx0" brushRef="#br0" timeOffset="560.525">1576 1 128,'-57'0'9992,"33"0"-9104,27 5-739,8 0-110,-1-1 0,1 0 0,0-1 0,0 0 0,1 0 0,-1-1 0,1-1 0,-1 0 0,11-1-39,9 2 140,592 25 628,-512-29-645,-25 0 3487,-79-1-4638,0-2-2808,14 2-1211,13 1 2661,-12 2 1243,12-2-30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6:04.246"/>
    </inkml:context>
    <inkml:brush xml:id="br0">
      <inkml:brushProperty name="width" value="0.05" units="cm"/>
      <inkml:brushProperty name="height" value="0.05" units="cm"/>
    </inkml:brush>
  </inkml:definitions>
  <inkml:trace contextRef="#ctx0" brushRef="#br0">398 36 17151,'1'5'-21,"1"-27"-57,-2 4-136,-4 31-219,-14 226-122,16-226 552,-1 33-7,-1 0-1,-3-1 1,-1 1 0,-3-2-1,-2 1 1,-1-2 0,-2 0-1,-3-1 1,-1 0 0,-22 33 10,39-70 21,0-1 0,0 1 1,0-1-1,-1 0 0,0 0 1,1 0-1,-1-1 0,-1 1 1,1-1-1,0 0 0,-1 0 1,0-1-1,0 1 0,1-1 1,-2 0-1,1 0 0,0-1 0,0 1 1,0-1-1,-1 0 0,1-1 1,0 1-1,-1-1 0,1 0 1,-1 0-1,1-1 0,0 0 1,-1 0-1,1 0 0,0 0 1,0-1-1,0 0 0,0 0 1,0-1-1,0 1 0,-3-3-21,5 3 27,0 0-1,0 0 0,0 0 1,0 0-1,1 0 0,-1-1 0,1 1 1,0-1-1,0 1 0,0-1 0,0 0 1,0 0-1,0 0 0,1 0 0,-1 0 1,1-1-1,0 1 0,0 0 0,0 0 1,1-1-1,-1 1 0,1-1 0,0 1 1,0-1-1,0 1 0,0 0 0,0-1 1,1 1-1,0-1 0,-1 1 0,1 0 1,0 0-1,1-1 0,-1 1 0,1 0 1,-1 0-1,1 0 0,0 0 0,0 0-26,13-6 22,1 1-1,0 1 0,0 0 1,1 1-1,-1 0 0,1 2 0,0 0 1,1 0-1,-1 2 0,1 0 0,-1 1 1,13 2-22,-21-2 0,24-1 2,133-8 72,-1-7 0,33-13-74,-191 29 12,-6 1-6,1 1-1,0-1 0,-1 0 1,1 0-1,0 0 0,-1 0 0,1 0 1,0 0-1,-1 0 0,1-1 1,0 1-1,-1 0 0,1-1 0,-1 1 1,1-1-1,-1 0 0,1 0 1,-1 1-1,1-1 0,-1 0 1,0 0-1,1 0 0,-1-1 0,0 1 1,0 0-1,0 0 0,0-1 1,0 1-1,0 0 0,0-1 0,0 1 1,-1-1-1,1 1 0,-1-1 1,1 1-1,-1-1 0,1 0 0,-1 1 1,0-1-1,0 0 0,0 1 1,0-1-1,0 0 0,0 1 0,0-1 1,-1-1-6,-4-2 9,0 0 1,-1 0-1,1 1 0,-1-1 1,-1 1-1,1 1 0,0-1 1,-1 1-1,0 0 1,0 0-1,0 1 0,0 0 1,0 0-1,0 1 1,-1 0-1,1 0 0,0 1 1,-1 0-1,1 0 1,0 1-1,-1 0 0,1 0 1,0 0-1,0 1 0,-7 2-9,6-2-7,-1 0 0,0 0 0,0 1 0,1 0 0,0 1 0,0 0 0,0 0 0,0 1-1,0-1 1,1 2 0,0-1 0,0 1 0,0 0 0,1 1 0,0-1 0,0 1 0,1 1-1,0-1 1,0 1 0,0-1 0,-1 7 7,5-12-2,1 0 0,-1 0 1,1 1-1,-1-1 0,1 0 0,0 1 0,0-1 0,0 0 1,0 1-1,0-1 0,1 0 0,-1 1 0,1-1 0,-1 0 1,1 0-1,0 1 0,0-1 0,0 0 0,0 0 0,0 0 0,1 0 1,-1 0-1,1-1 0,-1 1 0,1 0 0,0-1 0,-1 1 1,1-1-1,0 1 0,0-1 0,0 0 0,0 0 0,0 0 1,0 0-1,1 0 0,-1 0 0,0 0 0,0-1 0,1 1 1,-1-1-1,0 0 0,1 0 0,-1 0 0,0 0 0,1 0 0,-1 0 1,0-1-1,0 1 0,1-1 0,-1 1 0,0-1 0,0 0 1,1 0-1,-1 0 0,0 0 0,0 0 0,0-1 0,0 0 2,6-2 8,-1 0-1,0-1 0,0 0 0,0-1 0,-1 1 0,1-1 0,-1-1 0,-1 1 0,1-1 1,-1 0-1,0 0 0,-1 0 0,0-1 0,0 0 0,0 0 0,-1 0 0,0 0 0,0-5-7,19 35-21,-16-14 8,1-1-1,0 1 1,1-1-1,0 0 1,0-1 0,0 0-1,1 0 1,0 0-1,0-2 1,1 1 13,-8-3 8,1-1-1,0 0 1,0-1 0,0 1-1,1 0 1,-1-1 0,0 0 0,0 1-1,0-1 1,0 0 0,0-1-1,0 1 1,0-1 0,1 1 0,-1-1-1,0 0 1,0 0 0,-1 0-1,1 0 1,0-1 0,0 1 0,-1-1-1,1 0 1,0 0 0,-1 0-1,0 0 1,1 0 0,-1 0 0,0-1-1,0 1 1,0-1 0,-1 1-1,1-1 1,0-2-8,23-49 277,-15 71-383,-10-15 105,0 0 1,0 0-1,0 0 1,1 0-1,-1 0 1,1 0 0,-1 0-1,1 0 1,0 0-1,0 0 1,0 0-1,0-1 1,0 1-1,0 0 1,1-1-1,-1 1 1,0 0-1,1-1 1,-1 0 0,1 1-1,0-1 1,-1 0-1,1 0 1,0 0-1,0 0 1,0 0-1,0 0 1,0 0-1,0-1 1,0 1-1,0-1 1,0 1-1,0-1 1,0 0 0,0 0-1,0 0 1,0 0-1,0 0 1,0 0-1,0-1 1,0 1-1,0-1 1,0 0-1,0 1 1,0-1-1,1-1 1,59-99 256,-47 114-256,0-1 0,1-2 0,0 0 0,0 0 0,1-2 0,0 0 0,1-1 0,0-1 0,0 0 0,0-1 0,1-2 0,-1 1 0,13-1 0,-22-2 10,-1 0 0,1 0 0,0 0 0,0-1-1,0-1 1,-1 0 0,1 0 0,0 0 0,-1-1-1,1-1 1,-1 1 0,0-1 0,1-1 0,-1 0-1,-1 0 1,1 0 0,-1-1 0,1 0 0,-2 0-1,1-1 1,0 0 0,-1 0 0,0-1 0,-1 1-1,1-1 1,-1-1 0,0 1 0,-1-1 0,0 0-1,0 0 1,-1 0 0,0 0 0,0 0 0,-1-1 0,0 0-1,-1 1 1,0-2-10,0 6 4,-1 1-1,0 0 1,-1 0-1,1 0 1,-1 0-1,1 0 1,-1 0 0,0 0-1,0 0 1,0 0-1,-1 0 1,1 0-1,-1 0 1,1 1-1,-1-1 1,0 1 0,0-1-1,0 1 1,0 0-1,-1 0 1,1 0-1,-1 0 1,1 0-1,-1 0 1,1 1 0,-1-1-1,0 1 1,0 0-1,0 0 1,0 0-1,0 0 1,0 0-1,0 1 1,0-1-1,0 1 1,0 0 0,-1 0-1,1 0 1,0 0-1,0 0 1,0 1-1,-2 0-3,-4 1 0,0 1 0,0 0 0,1 0 0,-1 1 0,1 0 0,-1 1 0,1 0 0,1 0 0,-1 0 0,1 1 0,0 1 0,0-1 0,1 1 0,-1 0 0,1 1 0,3-4 0,1-1 0,-1 0 0,1 1 0,0-1 0,0 1 0,1-1 0,-1 1 0,1 0 0,0 0 0,0 0 0,0 0 0,0 0 0,1 0 0,0 0 0,-1 0 0,1 0 0,1 0 0,-1 0 0,1 0 0,-1 0 0,1 0 0,0 0 0,1 0 0,-1-1 0,1 1 0,-1 0 0,1-1 0,0 1 0,1-1 0,-1 1 0,1-1 0,-1 0 0,1 0 0,0 0 0,2 1 0,0-1 0,0 0 0,1 0 0,-1 0 0,1-1 0,0 0 0,0 0 0,0-1 0,0 1 0,0-1 0,0 0 0,0-1 0,1 0 0,-1 0 0,0 0 0,0-1 0,0 1 0,0-2 0,0 1 0,0-1 0,0 1 0,0-2 0,0 1 0,-1-1 0,1 0 0,-1 0 0,0 0 0,0-1 0,0 1 0,0-1 0,0-1 0,-1 1 0,0-1 0,4-4 0,13 86-21,2 60-84,-11-80 41,-3 1-1,-3 0 1,-2 1-1,-2 2 65,-1-56 0,-1-1 0,0 0 0,1 0 0,-2 0 0,1 0 0,0 0 0,-1 1 0,0-1 0,1 0 0,-2 0 0,1 0 0,0 0 0,-1-1 0,0 1 0,0 0 0,0-1 0,0 1 0,-1-1 0,1 1 0,-1-1 0,0 0 0,0 0 0,0-1 0,0 1 0,0 0 0,-1-1 0,1 0 0,-1 0 0,0 0 0,0 0 0,1-1 0,-1 1 0,0-1 0,0 0 0,0 0 0,-1-1 0,1 1 0,0-1 0,0 0 0,0 0 0,0 0 0,-1 0 0,0-1 0,-6-3 0,0-1 0,0 0 0,0-1 0,1 0 0,0 0 0,0-1 0,0 0 0,1-1 0,0 0 0,1-1 0,0 1 0,0-2 0,1 1 0,0-1 0,1 0 0,0 0 0,0-1 0,1 0 0,1 0 0,0 0 0,0-1 0,1 1 0,0-1 0,1 0 0,1 0 0,0 0 0,0 0 0,1 0 0,1 0 0,1-6 0,3-3 0,1 1 0,1 0 0,1 1 0,1 0 0,1 0 0,0 1 0,1 0 0,1 1 0,1 0 0,0 1 0,2 0 0,-1 1 0,5-2 0,18-22 0,1 2 0,1 1 0,2 2 0,2 2 0,9-3 0,-52 35-3,-1 1-1,1-1 0,0 0 0,0 1 1,0-1-1,1 1 0,-1-1 0,0 0 1,0 1-1,0-1 0,0 0 0,0 1 0,0-1 1,0 0-1,1 1 0,-1-1 0,0 0 1,0 0-1,0 1 0,1-1 0,-1 0 1,0 0-1,0 1 0,1-1 0,-1 0 1,0 0-1,1 0 0,-1 1 0,0-1 1,0 0-1,1 0 0,-1 0 0,0 0 0,1 0 1,-1 0-1,1 1 0,-1-1 0,0 0 1,1 0-1,-1 0 0,0 0 0,1 0 1,-1-1-1,0 1 0,1 0 0,-1 0 1,0 0-1,1 0 0,-1 0 0,0 0 0,1-1 1,-1 1-1,0 0 0,1 0 0,-1 0 1,0-1-1,0 1 0,1 0 0,-1 0 4,0 4-12,-1 1 3,1 1 1,0 0 0,0 0-1,0-1 1,1 1-1,0 0 1,0 0 0,1-1-1,-1 1 1,1-1-1,0 1 1,1-1 0,-1 0-1,1 0 1,0 0-1,0 0 1,1-1-1,-1 1 1,1-1 0,0 0-1,0 0 1,1 0-1,-1 0 1,1-1 0,0 0-1,0 0 1,0 0-1,0-1 1,0 1 0,1-1-1,-1 0 1,1-1-1,3 1 9,-5-1 3,-1-1-1,0 0 0,1 0 0,-1 0 0,1 0 0,-1-1 0,0 1 0,1-1 0,-1 0 0,0 0 0,0 0 0,1-1 0,-1 1 0,0-1 0,0 0 0,0 1 1,-1-1-1,1 0 0,0-1 0,-1 1 0,1 0 0,-1-1 0,0 0 0,0 1 0,0-1 0,0 0 0,0 0 0,-1 0 0,1 0 0,-1 0 0,0-2-2,23-104 64,-23 109-64,-1-1 0,1 1 0,0 0 0,-1-1 0,1 1 0,0 0 0,-1 0 0,1-1 0,0 1 0,0 0 0,-1 0 0,1 0 0,0 0 0,0 0 0,0 0 0,-1 0 0,1 0 0,0 0 0,0 1 0,-1-1 0,1 0 0,0 0 0,-1 1 0,1-1 0,0 0 0,-1 1 0,1-1 0,0 1 0,-1-1 0,1 1 0,-1-1 0,1 1 0,0-1 0,-1 1 0,0-1 0,1 1 0,-1 0 0,1-1 0,-1 1 0,0 0 0,1 0 0,-1-1 0,0 1 0,0 0 0,0 0 0,2 0 0,6 9-5,1 0 0,1-1 0,0-1 0,0 1 0,0-1 0,1-1 0,0 0-1,1-1 1,-1 0 0,1 0 0,0-2 0,1 1 0,-1-1 0,1-1 0,0-1 0,0 1-1,0-2 1,0 0 0,0-1 0,0 0 0,0 0 0,0-2 0,0 0 0,0 0-1,1-1 6,-5 0 0,-1 1 0,0-1 0,0 0 0,-1-1 0,1 1 0,-1-2 0,0 1 0,0-1 0,0 0 0,0 0 0,-1-1 0,0 0 0,0 0 0,-1 0 0,1-1 0,-2 0 0,1 0 0,-1 0 0,0-1 0,0 1 0,-1-1 0,0 0 0,0 0 0,-1 0 0,0-2 0,-2 8 0,0 0 0,0 0 0,0 0 0,0 0 0,0 0 0,-1 1 0,1-1 0,-1 0 0,0 0 0,1 0 0,-1 0 0,0 0 0,0 1 0,0-1 0,0 0 0,-1 1 0,1-1 0,0 1 0,-1-1 0,1 1 0,-1 0 0,1 0 0,-1-1 0,1 1 0,-1 0 0,0 0 0,0 1 0,0-1 0,1 0 0,-1 1 0,0-1 0,0 1 0,0-1 0,0 1 0,0 0 0,0 0 0,0 0 0,-2 0 0,-79 8 0,79-7 0,0 1-1,-1-1 0,1 1 1,0 0-1,-1 0 1,1 0-1,0 1 0,1-1 1,-1 1-1,0 0 0,1 0 1,0 0-1,-1 1 0,1-1 1,1 1-1,-1 0 0,0 0 1,1 0-1,0 0 1,0 0-1,0 0 0,0 1 1,1-1-1,0 1 0,0-1 1,0 1-1,0-1 0,1 1 1,-1 0-1,1-1 0,1 1 1,-1 0-1,1 3 1,-1-6-3,0 0 0,1 0 1,-1 1-1,0-1 0,1 0 0,0 0 0,-1 0 1,1 1-1,0-1 0,0 0 0,0 0 0,0 0 1,1-1-1,-1 1 0,0 0 0,1 0 0,-1-1 1,1 1-1,0-1 0,-1 1 0,1-1 0,0 0 1,0 0-1,0 1 0,0-1 0,0-1 0,0 1 1,0 0-1,1 0 0,-1-1 0,0 1 0,0-1 0,0 0 1,1 0-1,-1 0 0,0 0 0,0 0 0,1 0 1,-1 0-1,0-1 0,0 1 0,2-2 3,2 1 2,-1 0 0,-1 0-1,1-1 1,0 0 0,0 0 0,-1 0-1,1-1 1,-1 0 0,0 1-1,1-1 1,-1-1 0,-1 1 0,1-1-1,0 1 1,-1-1 0,0 0-1,0 0 1,0-1 0,0 1-2,10-54 234,9 123-468,-18-58 227,1 0 0,-1-1 0,1 1 0,1-1 0,-1 0 0,1-1 0,0 1 0,0-1 0,1-1 0,-1 1 1,1-1-1,0 0 0,1 0 0,-1-1 0,0 0 0,1-1 0,0 1 0,0-1 0,-1-1 0,1 1 0,0-2 0,0 1 0,0-1 0,0 0 0,1 0 1,-1-1-1,-1 0 0,1-1 0,0 0 0,0 0 0,0-1 0,-1 1 0,0-2 0,1 1 0,-1-1 0,0 0 0,-1-1 0,1 1 0,-1-1 0,1-1 7,0 0 12,0 0-1,-1 0 0,0-1 0,0 1 0,0-1 0,-1-1 1,0 1-1,0-1 0,-1 0 0,0 0 0,-1 0 1,1 0-1,-1-1 0,-1 1 0,0-1 0,0 0 0,-1 0 1,0 0-1,0 0 0,-1 0 0,-1-5-11,0 11 1,0 0 0,0 1-1,-1-1 1,1 1 0,-1 0-1,0-1 1,0 1 0,0 0 0,0 0-1,0 0 1,0 0 0,0 0 0,-1 1-1,1-1 1,-1 1 0,1-1-1,-1 1 1,0 0 0,1 0 0,-1 0-1,0 0 1,0 1 0,0-1 0,1 1-1,-1-1 1,0 1 0,0 0-1,0 0 1,0 1 0,0-1 0,0 1-1,0-1 0,-93 30-2,92-29-4,-1 1 1,1 1-1,-1-1 0,1 0 0,0 1 0,0 0 0,0 0 0,0 0 0,1 1 0,-1-1 0,1 1 0,0 0 0,0 0 0,0 0 0,0 0 0,1 0 0,0 1 0,0-1 0,0 1 0,0-1 0,1 1 0,-1 0 1,1 0-1,1 0 0,-1-1 0,1 1 0,-1 0 0,1 0 0,1 0 0,-1 0 0,1 0 0,0 0 0,0 0 0,0-1 0,1 1 0,-1 0 0,1-1 0,1 1 0,-1-1 0,0 0 0,1 1 0,0-1 0,1 0 6,-1-2 0,0 0 0,1-1 0,-1 1 0,1-1 0,-1 0 0,1 0 0,-1 0 0,1-1 0,0 1 0,0-1 0,-1 0 0,1 0 0,0 0 0,0-1 0,-1 1 0,1-1 0,0 0 0,-1 0 0,1 0 0,-1 0 0,1-1 0,-1 1 0,0-1 0,0 0 0,1 0 0,0-1 0,12 33 0,1 35 0,-3 1 0,-3 1 0,-2-1 0,-4 2 0,-3 21 0,-21 53 0,18-138 0,-1 1 0,1-1 0,-1 0 0,0 1 0,0-1 0,0 0 0,-1 0 0,1-1 0,-1 1 0,0 0 0,0-1 0,0 0 0,-1 0 0,1 0 0,-1 0 0,0 0 0,0-1 0,0 1 0,0-1 0,0 0 0,0 0 0,0-1 0,-1 1 0,1-1 0,-1 0 0,1 0 0,-1-1 0,-4 1 0,3-1 6,0-1-1,0 0 0,1 0 0,-1 0 0,0-1 0,1 0 0,-1 0 0,1 0 1,-1-1-1,1 0 0,0 0 0,0 0 0,0-1 0,1 1 0,-1-1 0,1 0 1,0 0-1,0-1 0,0 1 0,1-1 0,0 0 0,0 0 0,0 0 0,0-1 0,-1-4-5,-4-7 16,2 0 0,0 0 0,1 0 0,1-1 0,0 0 0,2 0 0,0 0 0,1 0-16,1-6-6,1 0-1,2 1 0,0-1 0,2 1 1,0 0-1,2 0 0,0 1 1,2 0-1,0 0 0,2 1 0,0 0 1,1 1-1,1 0 0,1 1 0,1 0 1,0 1-1,2 1 0,0 1 0,8-7 7,-5 6-302,1 0-1,0 1 0,1 1 0,1 1 0,18-9 303,-40 22-32,0 0-1,0 1 1,0-1 0,0 1-1,0-1 1,0 0 0,0 1 0,0 0-1,0-1 1,0 1 0,0-1 0,0 1-1,0 0 1,0 0 0,0 0 0,0 0-1,0 0 1,0 0 0,1 0 0,-1 0-1,0 0 1,0 0 0,0 1-1,0-1 1,0 0 0,0 1 0,0-1-1,0 1 1,0-1 0,0 1 0,0-1-1,0 1 1,0 0 0,-1-1 0,1 1-1,0 0 1,0 0 0,-1 0-1,1 0 1,0 0 0,-1-1 0,1 1-1,-1 0 1,1 1 32,0 0 12,1 0-13,0-1 1,0 1 0,0 0-1,0 0 1,0-1 0,1 1-1,-1-1 1,1 0 0,-1 0-1,1 0 1,-1 0-1,1 0 1,-1-1 0,1 1-1,0-1 1,-1 1 0,1-1-1,0 0 1,0 0-1,-1 0 1,1 0 0,0-1-1,-1 1 1,1-1 0,0 0-1,-1 0 1,1 1-1,-1-2 1,1 1 0,-1 0-1,0 0 1,1-1 0,-1 0-1,0 1 1,0-1-1,0 0 1,0 0 0,3-1 13,-1-1 1,0 0-1,0-1 1,0 1-1,0 0 0,0-1 1,-1 0-1,0 0 0,0 0 1,0 0-1,-1-1 0,0 1 1,0-1-1,0 1 0,0-1 1,-1 0-1,0 0-13,-1 4 4,0-1 0,1 1 0,-1 0-1,-1 0 1,1 0 0,0-1 0,0 1-1,-1 0 1,1 0 0,-1 0 0,0 0-1,0-1 1,0 1 0,0 0 0,0 0 0,0 1-1,0-1 1,0 0 0,-1 0 0,1 1-1,-1-1 1,0 0 0,1 1 0,-1 0 0,0-1-1,0 1 1,0 0 0,0 0 0,0 0-1,0 0 1,0 0 0,0 1 0,0-1-1,0 1 1,0-1 0,-1 1 0,1 0 0,0-1-1,0 1 1,-1 1 0,0-1-4,-3 0 8,1 1 0,-1 0 0,0 0 1,0 0-1,0 1 0,1 0 0,-1 0 0,0 0 0,1 1 1,0 0-1,0 0 0,0 0 0,0 1 0,0-1 1,-1 3-9,2-2 0,1 0 0,-1 0 0,1 0 0,1 1 0,-1-1 0,1 1 0,-1-1 0,1 1 0,1 0 0,-1 0 0,1 0 0,-1 0 0,1 0 0,1 0 0,-1 0 0,1 0 0,0 0 0,0 1 0,0-1 0,1 0 0,0 0 0,0 0 0,0 0 0,1 0 0,0 0 0,-1 0 0,2-1 0,-1 1 0,1 0 0,1 3 0,0-1 0,1 0 0,0 0 0,1 0 0,-1-1 0,1 0 0,0 0 0,1 0 0,-1-1 0,1 0 0,0 0 0,1-1 0,-1 0 0,1 0 0,0 0 0,0-1 0,4 1 0,-2-2-106,-1-1 0,0 0 1,1 0-1,-1-1 1,1 0-1,-1-1 1,0 0-1,1 0 1,-1-1-1,0 0 1,0-1-1,0 0 0,0-1 1,0 1-1,-1-2 1,0 1-1,0-1 1,0 0-1,1-2 106,30-19-9386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28:04.078"/>
    </inkml:context>
    <inkml:brush xml:id="br0">
      <inkml:brushProperty name="width" value="0.05" units="cm"/>
      <inkml:brushProperty name="height" value="0.05" units="cm"/>
    </inkml:brush>
  </inkml:definitions>
  <inkml:trace contextRef="#ctx0" brushRef="#br0">1 2140 7040,'22'22'-854,"1"-29"-1471,915-486 1408,-835 434 998,59-35 711,4 7-1,132-47-791,-227 106 1024,-81 28-619,6 0-4266</inkml:trace>
  <inkml:trace contextRef="#ctx0" brushRef="#br0" timeOffset="308.57">1323 1300 9600,'-7'4'0,"-5"4"-3072,8-7 128,1 2 1408</inkml:trace>
  <inkml:trace contextRef="#ctx0" brushRef="#br0" timeOffset="599.076">1313 1256 3968,'0'7'0,"0"4"-640,0-11 0,4-2 384,1 0 128,0-2 0,0 1 0,-2-1-896</inkml:trace>
  <inkml:trace contextRef="#ctx0" brushRef="#br0" timeOffset="900.097">1706 1141 3456,'29'-8'-11,"-7"1"-20,-1 2 0,0 0 1,1 1-1,0 0 1,0 2-1,0 1 0,0 1 1,7 1 30,-28 0 16,0 0-1,0 0 1,0 1 0,-1-1 0,1 0 0,-1 0-1,1 0 1,-1 1 0,1-1 0,-1 0 0,0 1-1,1-1 1,-1 0 0,0 1 0,0-1 0,0 1-1,0-1 1,0 0 0,0 1 0,-1-1 0,1 0-1,0 1 1,-1-1 0,1 0 0,-1 0 0,1 1-1,-1-1 1,0 0 0,0 0 0,1 0 0,-1 0-1,0 0 1,0 0 0,0 0 0,0 0 0,0 0-1,0 0 1,0 0 0,-1 0-16,1 0 24,-224 292 1256,181-232-1429,3 2-1,2 1 1,-27 65 149,20-30-2880</inkml:trace>
  <inkml:trace contextRef="#ctx0" brushRef="#br0" timeOffset="1623.247">1343 1124 16511,'11'19'-1433,"-24"-32"-1869,13 13 3265,-1 0 0,1-1 0,-1 1 0,1-1 0,-1 1 0,1-1 1,0 1-1,-1-1 0,1 0 0,-1 1 0,1-1 0,0 1 0,0-1 0,-1 0 1,1 1-1,0-1 0,0 0 0,0 1 0,0-1 0,0 0 0,0 1 0,0-1 1,0 0-1,0 1 0,0-1 0,0 0 0,0 0 0,0 1 0,1-1 0,-1 1 1,0-1-1,0 0 0,1 1 0,-1-1 0,0 1 0,1-1 0,-1 0 0,1 1 1,-1-1-1,1 1 0,-1 0 0,1-1 0,-1 1 0,1-1 0,-1 1 0,1 0 1,0-1-1,-1 1 0,1 0 0,0 0 0,-1-1 0,1 1 0,0 0 0,-1 0 1,1 0-1,0 0 0,-1 0 0,1 0 0,0 0 0,-1 0 0,1 0 0,0 0 1,-1 0-1,1 1 0,0-1 0,-1 0 0,1 0 0,0 1 0,-1-1 0,1 0 37,27-1-140,0 0 0,0 2 0,0 1 0,0 1 0,0 2 0,2 1 140,66 9-290,-75-13 274,-1 0 0,1-2 0,-1 0 0,1-2 0,-1 0 0,0-1 0,1-1 0,16-5 16,-29 6 21,-8 3-3,0 1 0,0-1 1,0 1-1,0-1 0,0 1 0,0 0 1,0-1-1,0 1 0,1-1 1,-1 1-1,0-1 0,0 1 0,0-1 1,0 1-1,1-1 0,-1 1 1,0-1-1,1 1 0,-1-1 1,0 0-1,1 1 0,-1-1 0,0 1 1,1-1-1,-1 0 0,1 1 1,-1-1-1,1 0 0,-1 0 1,1 1-1,-1-1 0,1 0 0,-1 0 1,1 0-1,-1 0 0,1 1 1,-1-1-1,1 0 0,-1 0 0,1 0 1,-1 0-1,2 0-18,-83 116 804,6 3-1,6 4 1,-16 45-804,73-144-282,1 0 0,1 1 1,1 0-1,1 0 1,-4 22 281,11-34-6528</inkml:trace>
  <inkml:trace contextRef="#ctx0" brushRef="#br0" timeOffset="29713.568">2299 682 16511,'0'0'-490,"0"0"106,0 0 128,0 0 149,0 0 193,0 0 42,0 0 0,0 4 0,-7 167 384,-22 507 234,36-508-639,-7-170-185,0 0 0,1 0 0,-1 0 0,0 0 0,0 0 0,0 0 1,1 0-1,-1-1 0,0 1 0,0 0 0,1 0 0,-1 0 0,0 0 0,0 0 0,1 0 1,-1 0-1,0 0 0,0 0 0,0 0 0,1 0 0,-1 0 0,0 1 0,0-1 0,1 0 1,-1 0-1,0 0 0,0 0 0,0 0 0,1 0 0,-1 0 0,0 1 0,0-1 0,0 0 1,0 0-1,1 0 0,-1 1 0,0-1 0,0 0 0,0 0 0,0 0 0,0 1 0,0-1 1,1 0 77,4-10-9280</inkml:trace>
  <inkml:trace contextRef="#ctx0" brushRef="#br0" timeOffset="30185.714">2650 855 21631,'-4'2'0,"1"-1"-384,3-1 128,0 0-128,0 0 0,0 0 128,0 0 128,0 0-256,0 0 0,0 0-128,0 0 128,0 0-384,0 0 128,0 0-767,0 0-1,0 0-8320</inkml:trace>
  <inkml:trace contextRef="#ctx0" brushRef="#br0" timeOffset="30480.786">2600 1120 17023,'3'-14'0,"2"-7"-128,-5 21 0,-4 12-1023,3-5-1,-2 0-640,3-2 128,0-1-5760</inkml:trace>
  <inkml:trace contextRef="#ctx0" brushRef="#br0" timeOffset="31749.385">3049 825 22527,'-33'94'-5226,"-64"298"3413,88-348 1580,14-67 210,79-306 23,-2 108 640,-70 271 255,-11-30-803,1 0 0,1 0 0,1 0-1,1-1 1,1 0 0,0 0 0,1 0-1,1-1 1,1 0 0,7 11-92,8 1 384,-23-30-278,54-40 300,110-192-44,-30 41-106,-129 188 40,-7 15-336,-64 702 552,63-706-511,4 4-4055,1-20-6740</inkml:trace>
  <inkml:trace contextRef="#ctx0" brushRef="#br0" timeOffset="37280.798">4468 365 21759,'1'0'-102,"0"1"0,0-1 0,-1 0 0,1 1 0,0-1 0,0 0 0,0 1 0,0-1 0,0 1 0,-1 0 0,1-1 0,0 1 0,-1 0 0,1-1 0,0 1 0,-1 0 0,1 0 0,-1 0 0,1-1 0,-1 1 0,1 0 0,-1 0 0,0 0 0,1 0 0,-1 0 0,0 0 0,0 0 0,0 0 0,0 0 0,1 0 0,-1 0 0,-1 0 0,1 0 0,0 0 0,0 0 0,0 0 0,0 0 0,-1-1 0,1 1 0,-1 1 102,0 8-400,4 434-1626,-4-437 1970,0 20 17,9-33 241,-2-8-154,0 0 1,1 1 0,0 0 0,1 0-1,1 0 1,0 1 0,0 1 0,1 0-1,1 0 1,-1 1 0,2 0 0,0 1-1,0 0 1,0 1 0,1 0 0,0 1-1,1 0 1,0 1 0,0 1 0,0 1 0,14-4-49,-21 8 0,0 1 0,0 0 0,0 0 0,0 0 0,0 1 0,-1 0 0,1 1 0,-1-1 0,1 1 0,-1 0 0,0 1 0,0-1 0,0 1 0,0 1 0,-4-4 0,0 1 0,0 0 0,0 0 0,0 0 0,0 0 0,0 0 0,0 0 0,-1 0 0,1 0 0,-1 1 0,0-1 0,0 0 0,1 1 0,-2-1 0,1 1 0,0 0 0,0-1 0,-1 1 0,0 0 0,1-1 0,-1 1 0,0 0 0,0-1 0,0 1 0,-1 0 0,1 0 0,-1-1 0,0 1 0,1-1 0,-1 1 0,0-1 0,0 1 0,-1-1 0,1 1 0,0-1 0,-2 2 0,-8 7 34,1 0 0,-2-1 0,1 0 0,-1-1 0,-1-1 0,1 1 0,-1-2 1,-1 0-1,0-1 0,0 0 0,0-1 0,0 0 0,-1-1 0,0-1 0,-14 1-34,-49-8 211,77 3-210,-1 1 0,0-1 0,0 0 0,1 1 1,-1-1-1,1 0 0,-1 0 0,1 0 0,-1 0 1,1-1-1,-1 1 0,1 0 0,0-1 0,0 1 0,0-1 1,0 1-1,0-1 0,0 1 0,0-1 0,0 0 0,1 1 1,-1-1-1,0 0 0,1 0 0,0 1 0,-1-1 0,1 0 1,0 0-1,0 0 0,0 1 0,0-1 0,0 0 0,1 0 1,-1 0-1,0 0 0,1 1 0,-1-1 0,1 0 1,0 0-3,4-9-315,0 1 0,0 0-1,1 0 1,0 0 0,1 0-1,0 1 1,1 0-1,-1 1 1,9-7 316,-13 11-416,36-35-8992</inkml:trace>
  <inkml:trace contextRef="#ctx0" brushRef="#br0" timeOffset="37614.617">5195 47 18303,'-62'-46'-512,"53"73"22,9 420-683,-3-230 21,-27 183 1152,26-363-2134,-1-3-6484</inkml:trace>
  <inkml:trace contextRef="#ctx0" brushRef="#br0" timeOffset="38295.962">5303 635 17919,'-3'9'-101,"4"-10"88,-1 1 1,0 0-1,1 0 0,-1 0 0,0 0 1,0 0-1,1 0 0,-1 0 0,0 0 1,0 0-1,1 0 0,-1 0 0,0 0 1,1 0-1,-1 0 0,0 0 0,0 0 1,1 0-1,-1 0 0,0 0 0,1 0 1,-1 0-1,0 0 0,0 1 0,1-1 1,-1 0-1,0 0 0,0 0 0,1 0 1,-1 1-1,0-1 0,0 0 0,0 0 1,0 0-1,1 1 0,-1-1 0,0 0 1,0 0-1,0 1 0,0-1 0,0 0 1,0 1-1,1-1 0,-1 0 0,0 0 1,0 1-1,0-1 0,0 0 0,0 1 1,0-1-1,0 0 0,0 0 0,0 1 1,-1-1-1,1 0 0,0 1 0,0-1 1,0 0-1,0 0 0,0 1 0,0-1 1,-1 0-1,1 0 0,0 1 13,1 0-51,0 0-1,0 0 1,0 0 0,0 1-1,0-1 1,-1 0 0,1 1-1,0-1 1,-1 1 0,1-1-1,-1 1 1,1-1 0,-1 1-1,0-1 1,0 1 0,0-1-1,0 1 1,0-1 0,0 1-1,0-1 1,0 1 0,-1-1-1,1 1 1,0-1-1,-1 1 1,1-1 0,-1 1-1,0 0 52,0 1-55,-4 24-191,0 58-404,7-83 649,1-1 1,0 1-1,0-1 0,-1 1 1,1-1-1,0 0 0,0 0 1,0 0-1,1 0 1,-1-1-1,0 1 0,0-1 1,0 0-1,0 0 0,0 0 1,1 0-1,-1-1 1,0 1-1,0-1 0,0 0 1,0 0-1,0 0 0,0 0 1,0 0-1,0-1 1,-1 1-1,1-1 0,0 0 1,-1 0-1,1 0 0,-1 0 1,0 0-1,0 0 1,1-2 0,4-2 25,-1 0 0,0-1 1,-1 1-1,1-1 0,-1 0 1,0-1-1,-1 1 0,0-1 1,0 0-1,-1 0 0,0 0 1,0 0-1,-1-1 0,0 1 1,-1-1-1,0 1-25,0 8 5,-1 0-1,0 0 1,1 0 0,-1 1-1,0-1 1,1 0 0,-1 0-1,0 0 1,1 0 0,-1 0-1,0 0 1,1 0 0,-1 0-1,0 0 1,1 0 0,-1 0-1,0 0 1,1 0 0,-1 0-1,0 0 1,1 0 0,-1 0-1,0 0 1,1-1-1,-1 1 1,0 0 0,1 0-1,-1 0 1,0 0 0,1-1-1,-1 1 1,0 0 0,0 0-1,1-1 1,-1 1 0,0 0-1,0-1 1,0 1 0,0 0-1,1 0 1,-1-1 0,0 1-1,0 0 1,0-1 0,0 1-1,0 0 1,0-1 0,0 1-1,0-1 1,0 1 0,0 0-1,0-1 1,0 1 0,0 0-1,0-1-4,10 36-41,-7-26 61,-2-3-4,1 0 1,-1-1 0,1 1 0,1-1 0,-1 1 0,1-1 0,0 0 0,0 0 0,0 0 0,1-1 0,0 1 0,0-1 0,0 0 0,0 0 0,1 0 0,-1-1 0,1 1 0,0-1 0,0 0 0,0 0 0,1-1 0,-1 0 0,1 0-1,-1 0 1,1-1 0,0 1 0,-1-1 0,1 0 0,0-1 0,0 0 0,0 0 0,0 0 0,-1-1 0,1 1 0,0-1 0,0-1 0,-1 1 0,1-1 0,4-2-17,-6 3 77,0 0 0,0 0 0,0-1 1,0 1-1,0-1 0,0 0 0,-1 0 0,1-1 0,-1 1 1,0-1-1,1 1 0,-1-1 0,0 0 0,-1 0 0,1 0 1,0-1-1,-1 1 0,0-1 0,0 1 0,0-1 0,0 0 1,0 0-1,-1 0 0,0 0 0,0 0 0,0 0 1,0 0-1,-1 0 0,1 0 0,-1-1 0,0 1 0,0 0 1,-1 0-1,1 0-77,-7-11 129,1 0 0,-2 0-1,0 1 1,-1 1 0,0-1 0,-1 1 0,0 1 0,-6-5-129,-32-42 270,48 57-314,-1 0-1,1 0 1,0 0-1,0-1 1,-1 1-1,1 0 1,1 0-1,-1 0 1,0 0-1,0 0 1,1 0 0,-1 0-1,1 0 1,0 0-1,-1 0 1,1 0-1,0 0 1,0 0-1,0 0 1,1 1-1,-1-1 1,0 0 0,1 1-1,-1-1 1,1 1-1,-1 0 1,1-1-1,0 1 1,-1 0-1,1 0 1,0 0-1,0 0 1,0 0 44,7-7-1626,14-12-9851</inkml:trace>
  <inkml:trace contextRef="#ctx0" brushRef="#br0" timeOffset="54613.148">2367 2507 16767,'-13'-30'-375,"13"26"291,-1 0 0,0 1 0,0-1 0,0 0 0,-1 1 0,1-1 0,-1 1 0,0 0 0,0 0 0,0 0 0,0 0 0,-1 0 0,1 0 0,-1 0 0,0 1 0,0-1 0,0 1 0,0 0 0,0 0 0,0 0 0,0 0 0,-1 0 0,1 1 0,-1 0 0,1-1 0,-4 1 84,-4 0 4,1 1 0,-1 1 1,1 0-1,-1 0 1,1 1-1,0 0 0,-1 1 1,1 0-1,1 1 1,-1 0-1,0 1 1,1 0-1,0 0 0,0 1 1,1 0-1,-1 0 1,1 1-1,1 0 0,-1 1 1,1-1-1,1 1 1,-1 1-1,1 0 0,1-1 1,-1 2-1,2-1 1,-1 0-1,1 1 1,-2 8-5,6-13-3,-1 0 1,1 0 0,0-1-1,0 1 1,0 0 0,1 0-1,0 0 1,0 0 0,0-1 0,0 1-1,1 0 1,0-1 0,0 1-1,0-1 1,0 1 0,1-1-1,-1 0 1,1 0 0,0 0-1,1-1 1,-1 1 0,1-1 0,-1 0-1,1 0 1,0 0 0,0 0-1,3 1 3,126 50-321,59-14-63,-191-40 384,1 0 0,0 0 0,-1 1 0,1-1 0,0 1 0,-1 0 0,1-1 0,-1 1 0,1 0 0,-1 0 0,1 0 0,-1 0 0,0 0 0,0 0 0,1 0 0,-1 0 0,0 1 0,0-1 0,0 0 0,0 1 0,0-1 0,0 1 0,-1-1 0,1 1 0,0-1 0,-1 1 0,1 0 0,-1-1 0,0 1 0,1 0 0,-1-1 0,0 1 0,0 0 0,0-1 0,0 1 0,0 0 0,-1-1 0,1 1 0,0 0 0,-1-1 0,0 1 0,1 0 0,-1-1 0,0 1 0,1-1 0,-1 0 0,0 1 0,0-1 0,0 1 0,-9 13 19,0 0 1,-1 0-1,0-1 1,-1 0-1,-1-1 1,0 0-1,-1-1 1,0-1 0,-1 0-1,0-1 1,0-1-1,-2 0-19,12-5 6,-1-1 0,1 0-1,-1-1 1,0 1 0,0-1-1,0 0 1,0-1 0,0 1-1,-1-1 1,1 0 0,0-1 0,-1 1-1,1-1 1,0-1 0,-3 0-6,19-35-2112,4 14-320,2-1-3584</inkml:trace>
  <inkml:trace contextRef="#ctx0" brushRef="#br0" timeOffset="55070.737">2458 2712 15872,'0'0'-29,"-1"1"1,1 0 0,0-1 0,-1 1-1,1 0 1,0-1 0,0 1 0,0 0-1,-1 0 1,1-1 0,0 1 0,0 0-1,0 0 1,0-1 0,0 1 0,0 0 0,0 0-1,1-1 1,-1 1 0,0 0 0,0 0-1,0-1 1,1 1 0,-1 0 0,0-1-1,1 1 1,-1 0 0,1-1 0,-1 1-1,1-1 1,-1 1 0,1-1 0,-1 1 0,1-1-1,0 1 1,-1-1 0,1 1 0,0-1-1,-1 0 1,1 1 0,0-1 0,-1 0-1,1 0 1,0 1 0,0-1 0,-1 0-1,1 0 1,0 0 0,0 0 0,-1 0 0,1 0-1,0 0 1,0 0 0,-1 0 0,1-1-1,0 1 1,0 0 0,-1 0 0,1-1-1,0 1 1,-1 0 0,1-1 0,0 1 0,-1-1-1,1 1 1,-1-1 0,1 1 0,0-1 28,17-10-256,0-1 0,0-1 0,-1 0 0,0-1 0,-2-1 0,0 0 0,11-15 256,-25 28 9,-1 0-1,1-1 1,-1 1 0,0 0 0,1-1 0,-1 1 0,0 0 0,0 0 0,-1-1 0,1 1-1,0 0 1,-1-1 0,0 1 0,1 0 0,-1 0 0,0 0 0,0 0 0,0 0 0,0 0-1,-1 0 1,1 0 0,0 0 0,-1 0 0,1 1 0,-1-1 0,0 0 0,1 1 0,-1 0-1,0-1 1,0 1 0,0 0 0,0 0 0,0 0 0,-1 0 0,1 0 0,0 1 0,0-1-1,0 1 1,-1-1 0,1 1 0,0 0 0,-1 0 0,1 0 0,0 0 0,0 0-1,-1 0 1,1 1 0,0-1 0,0 1 0,-1 0 0,1 0 0,0-1 0,0 1 0,0 1-1,0-1 1,0 0 0,0 0 0,0 1 0,1-1 0,-2 2-9,-4 8 9,2 0 0,-1 0 0,1 0-1,1 1 1,0 0 0,1 0 0,0 0 0,1 0 0,1 0 0,-1 1 0,2-1 0,0 2-9,-1-8 0,0-1 0,0 0 0,0 1 0,1-1 0,0 1 0,0-1 0,1 0 0,-1 1 0,1-1 0,0 0 0,1 1 0,-1-1 0,1 0 0,0 0 0,0 0 0,1 0 0,-1-1 0,1 1 0,0-1 0,1 1 0,-1-1 0,1 0 0,-1 0 0,1-1 0,0 1 0,1-1 0,-1 0 0,1 0 0,-1 0 0,1 0 0,0-1 0,0 0 0,0 0 0,0 0 0,0-1 0,1 0 0,-1 0 0,2 0 0,6-4-184,-1 0 0,1-1-1,0-1 1,-1 0 0,0 0 0,0-2 0,-1 1 0,0-1 0,0-1 0,0 0 0,-1-1 0,0 0 0,-1 0 0,0-1 0,2-3 184,1 1-589,29-28-5533</inkml:trace>
  <inkml:trace contextRef="#ctx0" brushRef="#br0" timeOffset="55744.448">2905 2426 15616,'23'27'-640,"-23"-28"512,0 1 124,0-1 0,0 1 1,0-1-1,0 1 0,0 0 1,0-1-1,0 1 0,0-1 1,0 1-1,0-1 0,0 1 1,0-1-1,0 1 0,0-1 1,0 1-1,-1 0 0,1-1 1,0 1-1,0-1 0,-1 1 1,1 0-1,0-1 0,0 1 1,-1 0-1,1-1 0,-1 1 1,1 0-1,0-1 0,-1 1 1,1 0-1,0 0 0,-1-1 1,1 1-1,-1 0 0,1 0 1,-1 0-1,1 0 0,-1 0 1,1 0-1,-1 0 0,1 0 1,0 0-1,-1 0 0,1 0 1,-1 0-1,1 0 0,-1 0 1,1 0-1,-1 0 0,1 0 1,-1 0-1,1 1 0,0-1 1,-1 0-1,1 0 0,-1 1 1,1-1-1,0 0 0,-1 1 1,1-1-1,0 0 0,-1 1 1,1-1-1,0 1 4,-5 6-16,0 1 0,0 0 0,1 1 0,1-1 0,-1 1 0,1 0 0,1-1 0,0 1 0,0 0 0,1 1 0,0-1 0,0 0 0,1 0 0,0 0 0,1 1 0,0-1 0,0 0 0,1 0 0,1 0 0,-1 0 0,1-1 0,1 1 0,-1-1 0,5 6 16,-6-10-5,1-1-1,0 0 1,0 0 0,0 0-1,1-1 1,-1 1 0,1-1-1,0 0 1,-1 0 0,1 0-1,0 0 1,0-1 0,0 1-1,0-1 1,0 0 0,1-1-1,-1 1 1,0-1 0,0 1-1,1-1 1,-1 0 0,0-1-1,0 1 1,0-1 0,1 0-1,-1 0 1,0 0 0,0-1-1,4-1 6,0 0-9,0-1 1,0 0-1,-1-1 0,1 0 0,-1 0 1,0-1-1,0 1 0,-1-1 0,1-1 1,-2 1-1,1-1 0,-1 0 0,1-1 1,-2 0 8,9-23 25,-2-1 1,-1 0-1,-1-1 1,-2 0 0,-1 0-1,-2-1 1,-1 1-1,-2-1 1,-1 0 0,-4-22-26,4 46 19,1-6 77,-1 0 0,0 0 0,-2-1 1,1 1-1,-2 0 0,0 1 0,-1-1 0,-1 1 0,0-1 1,-1 1-1,0 1 0,-6-8-96,12 22 5,0 1 1,0 0-1,0 0 1,0-1-1,0 1 0,0 0 1,-1 0-1,1-1 1,0 1-1,0 0 0,-1-1 1,1 1-1,-1 0 1,1-1-1,0 1 0,-1-1 1,1 1-1,-1 0 1,1-1-1,-1 1 1,0-1-1,1 0 0,-1 1 1,0-1-1,1 1 1,-1-1-1,0 0 0,1 0 1,-1 1-1,0-1 1,1 0-1,-1 0 1,0 0-1,0 0 0,1 0 1,-1 0-1,0 0 1,0 0-1,1 0 0,-1 0 1,0 0-1,0 0 1,1 0-1,-1-1 0,0 1 1,1 0-1,-1-1 1,0 1-1,1 0 1,-1-1-1,0 1 0,1-1 1,-1 1-1,1-1 1,-1 1-1,1-1 0,-1 1 1,1-1-1,-1 0 1,1 1-1,0-1 1,-1 0-1,1 1 0,0-1 1,0 0-1,-1 0-5,0 63 262,69 187-262,23-9-320,-86-223-2667,-13-30 854,-2-2-4843</inkml:trace>
  <inkml:trace contextRef="#ctx0" brushRef="#br0" timeOffset="56045.823">3156 2432 11008,'-3'0'44,"1"-1"0,-1 0 1,1 0-1,-1 0 0,1 0 1,0 0-1,0-1 0,-1 1 0,1-1 1,0 1-1,0-1 0,1 0 1,-1 0-1,0 0 0,0 0 1,1 0-1,-1 0 0,1 0 0,0 0 1,0-1-1,0 1 0,0-1 1,0 1-1,0-1 0,1 1 1,-1-3-45,5-5 42,0 0 0,0 0 0,1 0 0,1 1 0,0 0 0,0 0 0,1 1 0,0 0 0,0 0 0,1 0 0,0 1 0,1 0-42,10-12 29,-3 2 31,-10 9-31,1 0 0,0 0 0,0 1 1,1 0-1,-1 1 0,2 0 0,-1 0 1,1 0-1,-1 1 0,1 0 0,1 1 1,-1 0-1,1 1 0,2-1-29,-8 5 14,-1 1-1,1 0 1,0-1 0,-1 1-1,1 1 1,-1-1-1,0 0 1,0 1-1,0 0 1,0-1 0,0 1-1,0 0 1,-1 1-1,1-1 1,-1 0-1,0 1 1,0-1 0,0 1-1,-1 0 1,1 0-1,-1-1 1,0 2-14,28 116 192,-21-113-2091,-5-6-6015</inkml:trace>
  <inkml:trace contextRef="#ctx0" brushRef="#br0" timeOffset="56328.839">3334 1858 17663,'6'8'0,"6"4"-128,-11-9 0,-2-6-1663,1 3 127,0 0-7936</inkml:trace>
  <inkml:trace contextRef="#ctx0" brushRef="#br0" timeOffset="57000.108">3642 2175 13824,'-1'3'-37,"-1"1"0,1-1 1,0 1-1,-1 0 1,2-1-1,-1 1 1,0 0-1,1-1 0,-1 1 1,1 0-1,0 0 1,1 0-1,-1-1 1,0 1-1,1 0 0,0 0 1,0-1-1,0 1 1,1-1-1,-1 1 1,2 2 36,-1 0-15,1-1 1,-1 0-1,1 0 1,0 0-1,1 0 1,-1 0-1,1-1 1,0 1-1,0-1 1,0 0-1,0 0 1,1-1-1,0 1 1,0-1-1,0 0 0,0 0 1,0-1-1,0 0 1,1 1-1,-1-2 1,1 1-1,0-1 1,-1 0-1,1 0 1,3 0 14,-7-1 19,-1 0 1,1 0-1,0-1 0,-1 1 0,1 0 1,0-1-1,-1 1 0,1-1 1,-1 0-1,1 1 0,-1-1 1,0 0-1,1 0 0,-1 0 0,0 0 1,1 0-1,-1 0 0,0 0 1,0-1-1,0 1 0,0 0 1,0-1-1,0 1 0,0-1 0,-1 1 1,1-1-1,0 1 0,-1-1 1,1 1-1,-1-1 0,0 0 1,0 1-1,1-1 0,-1 1 0,0-1 1,0 0-1,0 1 0,-1-2-19,-8-65 597,8 65-562,-1-6 43,-1 0 1,-1 0-1,0 0 0,0 0 0,-1 1 1,0 0-1,0 0 0,-1 0 0,0 0 0,-1 1 1,1 0-1,-2 0 0,1 1 0,0 0 1,-1 0-1,0 1 0,-1 0 0,-1 0-78,14 0 22,65-49-22,38-20 0,-102 72 0,1 0 0,-1 0 0,0 1 0,0 0 0,1 0 0,-1 0 0,1 1 0,-1-1 0,1 2 0,-1-1 0,0 0 0,1 1 0,-1 0 0,0 0 0,1 1 0,-1-1 0,0 1 0,0 0 0,0 1 0,0-1 0,-1 1 0,5 3 0,106 105 0,-115-111 12,0-1 0,0 1 0,0-1 0,0 1 1,0 0-1,0-1 0,0 1 0,0-1 0,0 1 1,1-1-1,-1 1 0,0 0 0,0-1 0,0 1 1,0 0-1,1-1 0,-1 1 0,0-1 1,0 1-1,1 0 0,-1 0 0,0-1 0,1 1 1,-1 0-1,0-1 0,1 1 0,-1 0 0,0 0 1,1 0-1,-1-1 0,0 1 0,1 0 0,-1 0 1,1 0-1,-1 0 0,0 0 0,1 0 1,-1 0-1,1 0 0,-1 0 0,1 0 0,-1 0 1,0 0-1,1 0 0,-1 0 0,1 0 0,-1 0 1,0 0-1,1 1 0,0-1-12,-2-5 30,2-25 57,1 0 0,2 1 1,0-1-1,2 1 1,1-1-1,2 2 1,0-1-1,2 1 1,1 1-1,11-17-87,-23 42 1,0 1-1,1-1 1,-1 1-1,1-1 0,-1 1 1,1-1-1,-1 1 1,1 0-1,0-1 1,-1 1-1,1 0 1,0-1-1,0 1 1,0 0-1,0 0 1,0 0-1,0 0 0,1 0 1,-1 0-1,0 0 1,0 0-1,1 1 1,-1-1-1,1 0 1,-1 1-1,0-1 1,1 1-1,-1 0 1,1-1-1,-1 1 0,1 0 1,-1 0-1,1 0 1,-1 0-1,1 0 1,-1 0-1,1 0 1,-1 1-1,1-1 1,-1 0-1,1 1 1,-1 0-1,1-1 1,-1 1-1,0 0 0,1-1 0,41 82 0,-38-68 1,60 107-23,0-73-2431,-52-41-7488</inkml:trace>
  <inkml:trace contextRef="#ctx0" brushRef="#br0" timeOffset="57705.017">5106 1783 15744,'-133'-14'-1003,"111"10"1036,1-1 0,0-1 0,0-1 0,1 0 0,0-2 0,0 0 0,1-2 0,0 0 0,1-1 0,0-1 0,1 0 0,0-1-1,1-1 1,1-1 0,0 0 0,1-1 0,1-1 0,1 0 0,0 0 0,1-1 0,2-1 0,-1-2-33,8 18 8,1 0 0,-1 0 0,1 0 0,0 0 0,1 0 0,-1 0 0,1 0 0,-1 0 0,1-1-1,1 1 1,-1 0 0,1 0 0,-1 0 0,1 0 0,0 0 0,0 0 0,1 0 0,-1 0 0,1 0 0,0 0 0,0 1 0,1-1-1,-1 1 1,0 0 0,1-1 0,0 1 0,0 0 0,0 0 0,0 1 0,0-1 0,1 1 0,-1 0 0,1-1 0,0 2 0,0-2-8,1 0-11,-1-1 1,1 0 0,-1 1 0,1 0 0,0 0 0,0 1 0,1-1 0,-1 1 0,0 0-1,1 0 1,-1 1 0,1 0 0,0 0 0,-1 0 0,1 1 0,0-1 0,0 1 0,-1 1 0,1-1-1,0 1 1,-1 0 0,1 0 0,0 1 0,-1 0 0,0 0 0,1 0 0,-1 0 0,0 1-1,0 0 1,0 0 0,-1 0 0,1 1 0,-1 0 0,1 0 0,-1 0 0,-1 0 0,1 0 0,3 5 10,-3 8-30,-1 0 1,0 0-1,-1 1 0,-1-1 1,0 0-1,-1 1 1,-1-1-1,-1 0 1,-1 0-1,0 0 1,-2 6 29,0 3-38,-39 240-261,43-263 292,1-1 5,-1-1-1,0 0 1,0 0 0,1 1-1,-1-1 1,0 1 0,1-1-1,0 0 1,-1 1 0,1-1-1,0 1 1,-1-1 0,1 1 0,0-1-1,0 1 1,1-1 0,-1 1-1,0-1 1,0 1 0,1-1-1,-1 1 1,0-1 0,1 1-1,0-1 1,-1 0 0,1 1 0,0-1-1,0 0 1,0 0 0,0 0-1,-1 1 1,2-1 0,-1 0-1,0 0 1,0 0 0,0 0-1,0-1 1,1 1 0,-1 0-1,0-1 1,1 1 0,-1 0 0,2-1 2,8-7-16,1-2 0,-1 1 1,-1-1-1,0-1 1,0 0-1,0-1 1,-2 0-1,7-9 16,6-7-67,134-171-3667,-116 145-3348</inkml:trace>
  <inkml:trace contextRef="#ctx0" brushRef="#br0" timeOffset="60512.929">5344 1503 15488,'17'-36'-619,"-14"34"598,0 25 21,-3 0-18,-2-9-26,1 1 1,1 0 0,0-1 0,1 1 0,1 0 0,0-1 0,1 1 0,0-1 0,6 12 43,-8-24-8,0-1 0,0 1-1,0-1 1,0 1 0,0-1-1,1 1 1,-1-1 0,1 0 0,-1 0-1,1 1 1,-1-1 0,1 0-1,0-1 1,-1 1 0,1 0 0,0 0-1,0-1 1,0 1 0,0-1-1,0 1 1,-1-1 0,1 0 0,0 0-1,0 0 1,0 0 0,0 0-1,0 0 1,0-1 0,0 1 0,0 0-1,-1-1 1,1 0 0,0 1-1,0-1 1,0 0 0,-1 0 0,1 0-1,-1 0 1,2-1 8,65-48-487,-40 23 316,-1-1 0,-2-2 1,-1 0-1,-1-1 0,-1-1 1,-2-2-1,3-7 171,-21 36 25,-1 4 40,0 0 1,0-1-1,0 1 0,0 0 0,0-1 0,0 1 0,0 0 0,-1-1 0,1 1 0,-1-1 0,1 1 0,-1-1 0,1 0 0,-1 1 0,0-1 0,0 1 0,0-1 0,0 0 0,0 1 0,0-1 0,0 0 0,0 1 0,-1-1 0,1 1 0,-1-1 0,1 1 0,-1-1 1,0 1-1,1-1 0,-1 1 0,0-1 0,0 1 0,0 0 0,0 0 0,0-1 0,0 1 0,-2-1-65,-10 36 1259,10-16-1259,2 1 0,0 0 0,1 0 0,1 0 0,1 0 0,1-1 0,0 1 0,1-1 0,1 1 0,2 1 0,-7-18 0,1-1 0,-1 1 0,0-1 0,1 1 0,-1-1 0,1 1 0,-1-1 0,1 0 0,0 1 0,-1-1 0,1 0 0,0 0 0,0 1 0,0-1 0,0 0 0,0 0 0,0 0 0,0 0 0,0 0 0,1 0 0,-1 0 0,0-1 0,1 1 0,-1 0 0,0-1 0,1 1 0,-1-1 0,1 1 0,-1-1 0,1 0 0,-1 0 0,1 0 0,-1 0 0,1 0 0,-1 0 0,1 0 0,-1 0 0,1 0 0,-1-1 0,1 1 0,-1 0 0,1-1 0,-1 0 0,0 1 0,1-1 0,-1 0 0,0 1 0,1-1 0,-1 0 0,0 0 0,0 0 0,0 0 0,0-1 0,0 1 0,0 0 0,0 0 0,0 0 0,-1-1 0,1 1 0,0-1 0,3-9 24,0 0 0,0-1 0,-1 0 0,-1 1 0,0-1 1,0 0-1,-2 0 0,1 0 0,-1 0 0,-1 0 0,0 0 1,-1 0-1,0 0 0,-1 0 0,0 0-24,-35-84 277,37 93-278,-1 1-1,0 0 0,0 0 0,0 1 1,0-1-1,0 0 0,-1 1 0,1-1 0,0 1 1,-1 0-1,1-1 0,-1 1 0,1 0 1,-1 1-1,0-1 0,1 0 0,-1 1 0,0 0 1,0-1-1,1 1 0,-1 0 0,0 0 1,0 1-1,1-1 0,-1 1 0,0-1 1,1 1-1,-1 0 0,0 0 0,1 0 0,-1 0 1,1 0-1,-2 2 2,-1-1-5,1 0 1,0 0-1,0 0 1,0 1-1,0 0 1,1-1-1,-1 1 1,1 1-1,-1-1 0,1 0 1,0 1-1,0 0 1,1-1-1,-1 1 1,1 0-1,0 1 1,0-1-1,0 0 1,0 0-1,1 2 5,1-4-10,0 0 0,0 0 0,0 0 0,1 0 0,-1 0 0,1 0 0,0 0 0,-1 0 0,1 0 0,0 0 0,0 0 0,0-1 0,0 1 0,0 0-1,1 0 1,-1-1 0,0 1 0,1-1 0,-1 0 0,1 1 0,0-1 0,-1 0 0,1 0 0,0 0 0,0 0 0,0 0 0,0 0 0,0-1 0,0 1 0,0-1 0,0 1 0,1-1 10,69 7-425,-58-9 375,0-2 1,-1 1 0,1-2 0,-1 0-1,0-1 1,0 0 0,0-1 0,-1 0-1,0-1 1,0 0 0,-1-1 0,0 0 0,1-3 49,-10 9 16,0 1 0,0-1 1,0 0-1,-1 0 0,1 0 1,-1 0-1,0 0 0,1 0 1,-2 0-1,1 0 0,0 0 1,-1 0-1,1-1 1,-1 1-1,0 0 0,0 0 1,0-1-1,0 1 0,-1 0 1,1 0-1,-1 0 0,0 0 1,0-1-1,0 1 0,-1 0 1,1 1-1,0-1 0,-1 0 1,0 0-1,0 0-16,14 40 22,39 22-22,-50-58 0,1 0 0,-1 0 0,1 0 0,-1 0 0,1 0 0,-1 0 0,1-1 0,0 1 0,-1 0 0,1-1 0,0 0 0,0 1 0,-1-1 0,1 0 0,0 0 0,0 0 0,-1 0 0,1 0 0,0 0 0,0-1 0,-1 1 0,1 0 0,0-1 0,-1 0 0,1 1 0,0-1 0,-1 0 0,1 0 0,-1 0 0,1 0 0,-1 0 0,1 0 0,-1 0 0,0 0 0,0-1 0,0 1 0,0-1 0,1 1 0,-2 0 0,1-1 0,0 0 0,62-160 0,-25 97 0,-21 94 0,-13-2 0,-4-23 0,0 1 0,0-1 0,1 0 0,0 1 0,0-1 0,0 0 0,0 0 0,0 0 0,1 0 0,0 0 0,0 0 0,0 0 0,0 0 0,0-1 0,1 1 0,0-1 0,0 0 0,0 1 0,0-3 0,0 0 0,1 0 0,-1-1 0,0 0 0,0 1 0,0-1 0,0 0 0,0 0 0,0-1 0,0 1 0,0-1 0,1 1 0,-1-1 0,0 0 0,-1 0 0,1-1 0,0 1 0,0 0 0,0-1 0,-1 0 0,1 1 0,-1-1 0,1 0 0,-1-1 0,0 1 0,0 0 0,0-1 0,0 1 0,0-1 0,1-2 0,1-7 1,-1 0 0,0 0 0,-1 0 0,-1 0 0,1-1 0,-2 1 1,0 0-1,0-1 0,-1 1 0,-1 0 0,0 0 0,-3-8-1,4 9 8,-2-6 41,0-1 0,-1 1 1,0 0-1,-2 0 0,0 1 0,-1 0 0,0 0 1,-1 0-1,-1 1 0,-1 0 0,0 0 1,-1 1-1,-10-10-49,17 21 13,0-1 0,0 1 0,-1 0 0,1 0 0,-1 0 0,0 0 0,0 1 0,0 0 0,0 0 0,0 0 0,0 1 0,0 0 0,-1 0 0,1 0 0,0 0 0,-1 1 0,1 0 0,-5 0-13,10 2-9,0-1-1,0 1 1,0-1-1,0 1 0,0-1 1,0 1-1,0-1 0,0 1 1,1-1-1,-1 1 0,1-1 1,-1 1-1,1-1 0,0 0 1,-1 1-1,1-1 0,0 0 1,0 1-1,0-1 0,0 0 1,0 0-1,0 0 1,0 0-1,0 0 0,1 0 1,-1 0-1,0-1 0,1 1 10,-1 0-7,6 6-39,0-1-1,0 0 0,0-1 1,1 1-1,0-2 0,0 1 1,0-1-1,1 0 0,-1-1 1,1 0-1,0 0 0,0-1 1,0 0-1,0 0 0,0-1 1,8 0 46,-11-4 40,-1 0 0,0 0 1,0 0-1,0 0 0,-1-1 1,1 1-1,-1-1 1,0 0-1,0-1 0,0 1 1,0-1-1,-1 0 0,0 0 1,0 0-1,0 0 1,-1 0-1,0-1 0,0 1 1,0-1-1,0 1 0,-1-1 1,0 0-1,0 0 1,-1 1-1,1-1 0,-1 0 1,-1 0-1,1 0-40,25 58-85,-18-37 51,1-1 0,0 0 0,1 0 1,1-1-1,0 0 0,1-1 0,0 0 1,1 0-1,0-1 0,1-1 0,0 0 1,4 1 33,-16-10 0,1 0 0,0 0 0,-1 0 0,1 0 0,0 0 0,0 0 0,-1 0 0,1-1 0,0 1 0,0-1 0,0 1 0,0-1 0,0 0 0,0 1 0,0-1 0,0 0 0,0-1 0,0 1 0,0 0 0,0 0 0,0-1 0,-1 1 0,1-1 0,0 0 0,0 0 0,0 1 0,0-1 0,-1 0 0,1-1 0,-1 1 0,1 0 0,-1 0 0,1-1 0,-1 1 0,1 0 0,-1-1 0,0 0 0,0 1 0,0-1 0,0 0 0,0 1 0,0-1 0,-1 0 0,1 0 0,0 0 0,-1 0 0,3-30 96,-3 1-1,0-1 1,-2 0 0,-1 1 0,-2 0 0,-1 0 0,-1 0 0,-10-25-96,17 54 10,-3-8 33,1 0 1,-1-1 0,-1 1 0,0 1 0,0-1-1,-1 0 1,-1 1 0,1 0 0,-1 0-1,-1 1 1,-5-7-44,11 15-2,-1-1 0,1 0 0,0 1 0,0-1 0,-1 1 0,1 0 0,0-1 0,-1 1 0,1 0 0,-1 0 0,1 0 0,0 0 0,-1 0 0,1 0 0,0 0 0,-1 0 0,1 1 0,-1-1 0,1 0 0,0 1-1,0-1 1,-1 1 0,1 0 0,0-1 0,0 1 0,-1 0 0,1 0 0,0 0 0,0 0 0,0 0 0,0 0 0,0 0 0,1 0 0,-1 0 0,0 0 0,0 0 0,1 0 0,-1 1 0,1-1 0,-1 0 0,1 1 0,-1-1 0,1 0 0,0 1 0,0-1 0,-1 0 0,1 1 0,0-1 0,0 1 0,1-1 0,-1 0 0,0 1-1,0-1 1,1 0 0,-1 1 0,0-1 0,1 0 0,0 1 0,-1-1 0,1 0 0,0 0 0,-1 0 0,2 2 2,12 18-76,1 0 0,1-1 0,1 0 0,0-1 0,2-1 0,0-1-1,1-1 1,0 0 0,1-2 0,1 0 0,0-1 0,1-2 0,1 0 0,1-1 76,40 24-300,-64-33 299,0-1 1,0 1-1,0-1 1,-1 1-1,1 0 1,0-1-1,0 1 1,0 0-1,-1-1 1,1 1-1,-1 0 0,1 0 1,0 0-1,-1-1 1,0 1-1,1 0 1,-1 0-1,1 0 1,-1 0-1,0 0 1,0 0-1,1 0 1,-1 0-1,0 0 1,0 0-1,0 0 0,0 0 1,0 0-1,-1 0 1,1 0-1,0 0 1,0 0-1,0 0 1,-1 0-1,1 0 1,-1 0-1,1 0 1,-1 0-1,1-1 1,-1 1-1,1 0 0,-1 0 1,0 0-1,1-1 1,-1 1-1,0 0 1,0-1-1,0 1 1,1-1-1,-2 1 1,-45 33 6,-34-15-6,78-19 0,1 0 0,0 0 0,0-1 0,-1 1 0,1 0 0,0-1 0,0 0 0,0 1 0,0-1 0,0 0 0,0 0 0,0 0 0,0 0 0,0-1 0,0 1 0,0 0 0,1-1 0,-1 1 0,1-1 0,-1 0 0,1 1 0,-1-1 0,1 0 0,0 0 0,0 0 0,0 0 0,0 0 0,0 0 0,1 0 0,-1 0 0,0 0 0,1-1 0,0 1 0,-1 0 0,1-1 0,1-12 0,1 1 0,0 0 0,1 0 0,1-1 0,0 2 0,0-1 0,2 0 0,0 1 0,0 0 0,7-8 0,15-39 0,8-40-256,-35 100 128,-1 0 0,17 15-384,-16-14 506,-1 0 0,0 0 0,1 0 0,-1-1 0,0 1 0,1 0 0,-1 0 0,1 0 0,-1-1 0,1 1 0,0 0 0,-1-1 0,1 1 0,0 0 0,0-1 0,-1 1 0,1-1 0,0 1 0,0-1 0,0 0 0,-1 1 0,1-1 0,0 0 0,0 1 0,0-1 0,0 0 0,0 0 0,0 0 0,0 0 0,0 0 0,0 0 0,0 0 0,-1 0 0,1 0 0,0 0 0,0-1 0,0 1 0,0 0 0,0-1 0,0 1 0,-1 0 0,1-1 0,0 1 0,0-1 0,0 1 0,-1-1 0,1 0 0,0 1 0,-1-1 0,1 0 0,-1 0 0,1 1 0,-1-1 0,1 0 0,-1 0 0,1 0 0,-1 1 0,0-1 0,1 0 0,-1 0 0,0 0 0,0 0 0,0 0 0,1 0 6,2-31 98,-1 1 0,-1-1 0,-2 1 0,-1-1 0,-3-14-98,5 47 3,0-1-1,0 1 0,-1-1 1,1 1-1,0-1 1,0 1-1,0 0 1,0-1-1,-1 1 0,1-1 1,0 1-1,-1-1 1,1 1-1,0-1 1,-1 1-1,1-1 0,0 0 1,-1 1-1,1-1 1,-1 0-1,1 1 1,-1-1-1,1 0 0,-1 1 1,1-1-1,-1 0 1,1 0-1,-1 1 1,1-1-1,-1 0 0,0 0 1,1 0-1,-1 0 1,1 0-1,-1 0 0,1 0 1,-1 0-1,0 0 1,1 0-1,-1 0 1,1-1-1,-1 1 0,1 0 1,-1 0-1,0 0 1,1-1-1,-1 1 1,1 0-1,0-1 0,-1 1 1,1 0-1,-1-1 1,1 1-1,-1-1 1,1 1-1,0 0 0,-1-1 1,1 1-1,0-1 1,-1 1-1,1-1 1,0 1-1,0-1 0,0 0 1,-1 1-1,1-1 1,0 0-3,-26 47-13,23-41 9,0 0 1,1 1-1,-1-1 1,1 1-1,1 0 1,-1-1-1,1 1 1,0 0-1,0 0 1,1 0-1,0 0 1,0 0 0,0 0-1,1 0 1,0 0-1,0 0 1,0-1-1,1 1 1,-1 0-1,2 0 1,-1-1-1,0 0 1,1 1 0,0-1-1,1 0 1,-1 0-1,1-1 1,0 1-1,0-1 1,0 0-1,0 0 1,1 0-1,0 0 1,0-1-1,0 0 1,0 0 0,4 2 3,1-2-105,1-1 0,0 1 0,0-2 0,0 1 0,-1-2 0,1 1 0,0-1 0,0-1 0,0 0 0,0-1 0,0 0 0,0 0 0,-1-1 0,0-1 0,1 1 0,-1-2 0,0 0 0,-1 0 0,1 0 0,-1-1 0,0-1 0,-1 0 1,1 0-1,-1 0 0,-1-1 105,18-20-8384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5:56.123"/>
    </inkml:context>
    <inkml:brush xml:id="br0">
      <inkml:brushProperty name="width" value="0.05" units="cm"/>
      <inkml:brushProperty name="height" value="0.05" units="cm"/>
    </inkml:brush>
  </inkml:definitions>
  <inkml:trace contextRef="#ctx0" brushRef="#br0">261 280 17151,'-67'387'256,"63"-369"730,3-33 131,1-7-1022,-33-412 1142,21 343-1216,35 105-484,-19-9 414,238 245-463,-224-230 509,-3-6-10,0 1 1,-1 1-1,0 1 1,-2 0 0,0 0-1,-1 1 1,-1 1-1,0-1 1,-1 2-1,0 4 13,-8-18 8,0-1 0,0 1 0,-1 0 0,0-1 0,0 1 0,0 0 0,-1 0 0,0-1 0,0 1 0,0-1 0,-1 1 0,0-1 0,0 1 0,0-1 0,-1 0 0,0 0 0,0 0 0,0 0 0,0-1 0,-1 1 0,1-1 0,-1 0 0,-1 0 0,1 0 0,0 0 0,-1-1 0,0 0 0,0 0 0,0 0 0,0-1 0,0 1 0,-2-1-8,-15 8 64,-1-1 0,0-1 0,0-2 0,-1 0 0,0-1 0,-18 1-64,22-3 64,1-1 0,-1 0 0,0-2 0,1 0 0,-1-1 0,0-1 0,1-1 0,-1-1 0,1 0 0,0-2 0,0 0 0,-7-4-64,24 10-4,0-1-1,0 0 1,0 0-1,0 0 1,0 0-1,0-1 1,0 1-1,1 0 1,-1-1-1,0 0 1,1 1-1,-1-1 1,1 0-1,0 1 1,-1-1-1,1 0 1,0 0-1,0 0 1,0 0-1,0 0 1,1-1-1,-1 1 1,0 0-1,1 0 1,0 0-1,-1-1 0,1 1 1,0 0-1,0 0 1,0-1-1,1 1 1,-1 0-1,0 0 1,1-1-1,0 1 1,-1 0-1,1 0 1,0 0-1,0 0 1,0 0-1,0 0 1,1 0-1,-1 0 1,0 1-1,1-1 1,-1 0-1,1 1 1,0-1-1,0 1 1,-1-1-1,1 1 1,1 0 4,19-14-216,1 1 1,0 2 0,1 0 0,1 1-1,-1 2 1,2 0 0,-1 2 0,1 0-1,0 2 1,1 1 0,9 1 215,12-5-506,0 3 0,0 1 0,1 3 0,0 2 0,-1 2 0,0 2 1,33 8 505,-50-1 1301,-23-28-811,-5 9-464,-1 0 0,0 0 0,-1 0 0,1 0 0,-2 0-1,1 0 1,-1 0 0,0 0 0,0 0 0,-1 0 0,0 0-1,0 0 1,0 0 0,-1 0 0,-1 0 0,1 0-1,-1 1 1,0-1 0,0 1-26,2 4-18,-1 0 0,1 1 0,0 0-1,-1-1 1,1 1 0,-1 0 0,1-1 0,-1 1 0,0 0-1,0 0 1,1 1 0,-1-1 0,0 0 0,0 1 0,0-1-1,0 1 1,0-1 0,0 1 0,1 0 0,-1 0 0,0 0-1,0 0 1,0 0 0,0 0 0,0 0 0,0 1 0,0-1-1,0 1 1,0-1 0,0 1 0,1 0 0,-1 0 0,0 0-1,0 0 1,1 0 0,-1 0 0,0 1 18,-51 56-821,51-53 809,0 0-1,0 0 1,1 0 0,0 1 0,0-1 0,0 0 0,1 0-1,-1 1 1,1-1 0,0 1 0,1-1 0,-1 0-1,1 1 1,0-1 0,1 0 0,-1 0 0,1 0-1,0 0 1,0 0 0,1 0 0,0 0 12,-2-4 15,0 0 1,0 0-1,0-1 0,0 1 1,0 0-1,1-1 1,-1 1-1,0-1 0,0 1 1,1-1-1,-1 1 1,0-1-1,0 0 0,1 0 1,-1 0-1,0 0 0,1 0 1,-1 0-1,0 0 1,1 0-1,-1 0 0,0 0 1,1-1-1,-1 1 1,0-1-1,0 1 0,1-1 1,-1 1-1,0-1 1,0 0-1,0 0 0,0 1 1,0-1-1,0 0 0,0 0 1,0 0-1,0 0 1,0 0-1,-1 0 0,1 0 1,0-1-1,-1 1 1,1 0-1,-1 0-15,31-55 550,-31 55-540,0 0-30,0 1 0,0-1 0,0 1 0,0-1 0,0 1-1,0-1 1,0 1 0,1-1 0,-1 1 0,0-1 0,0 1 0,0-1-1,0 1 1,1 0 0,-1-1 0,0 1 0,1-1 0,-1 1 0,0 0 0,1-1-1,-1 1 1,0 0 0,1-1 0,-1 1 0,0 0 0,1 0 0,-1-1 0,1 1-1,-1 0 1,1 0 0,-1 0 0,1-1 0,-1 1 0,1 0 0,-1 0 0,1 0-1,-1 0 1,0 0 0,1 0 0,-1 0 0,1 0 0,-1 0 0,1 0 0,-1 1-1,1-1 1,-1 0 0,1 0 0,-1 0 0,1 0 0,-1 1 0,0-1 0,1 0-1,-1 1 1,1-1 0,-1 0 0,0 1 0,1-1 0,-1 0 0,0 1 0,1-1-1,-1 0 1,0 1 0,0-1 0,1 1 0,-1-1 0,0 1 0,0-1-1,0 1 1,0-1 0,0 1 20,7 7 172,-3-4-148,-1-1 0,0 1-1,1-1 1,0 1 0,0-1 0,0 0 0,0-1 0,0 1 0,1-1 0,-1 0-1,1 0 1,0 0 0,-1-1 0,1 1 0,0-1 0,0 0 0,0-1 0,0 1-1,0-1 1,0 0 0,0 0 0,0 0 0,0-1 0,0 0 0,0 0 0,0 0-1,-1-1 1,1 1 0,0-1 0,-1 0 0,1-1 0,-1 1 0,0-1 0,0 0-1,0 0 1,0 0 0,0 0 0,-1-1 0,1 1 0,-1-1 0,0 0 0,2-4-25,1-6 79,-1 0-1,0-1 0,-1 1 0,-1-1 0,-1 0 0,0 0 0,-1 0 0,0-1 0,-1 1 0,-1 0 0,-1 0 0,0 0 0,0 0 0,-2 0 0,0 1 0,-1-1 0,0 1 0,-4-7-77,-23-42-619,30 64 595,1-1 0,0 1 0,0 0 0,0-1 0,0 1 0,0 0 0,0 0 0,1 0 0,-1 0 0,0 0 0,0 0-1,1 0 1,-1 0 0,0 0 0,1 0 0,-1 0 0,1 1 0,0-1 0,-1 0 0,1 0 0,0 1 0,0-1 0,0 0-1,0 0 1,0 1 0,0-1 0,0 0 0,0 0 0,0 1 0,0-1 0,1 0 24,2 41-171,2-1 1,2-1-1,1 1 0,2-1 1,2 0-1,2-1 0,4 5 171,-16-39-474,-1-1-129,0 0-1,0 0 1,0 0-1,1 0 1,-1 0-1,1 0 1,0 0-1,1 0 1,-1 0-1,1-1 1,-1 0-1,1 1 1,0-1-1,0 0 1,0 0 0,1 0-1,-1-1 1,1 1-1,0-1 1,2 1 603,12 1-1387</inkml:trace>
  <inkml:trace contextRef="#ctx0" brushRef="#br0" timeOffset="274.291">874 311 16767,'16'8'0,"10"6"-128,-13-18 128,-6-6-383,10-4-1,7-1-1792,9 1 128,12 4-3456,13 2-512,-2 0 7808</inkml:trace>
  <inkml:trace contextRef="#ctx0" brushRef="#br0" timeOffset="674.293">1239 476 17151,'16'-31'0,"-13"37"92,-3-5-87,0 0 0,-1-1-1,1 1 1,0-1 0,0 1-1,0-1 1,0 1-1,0 0 1,0-1 0,0 1-1,0 0 1,0-1 0,0 1-1,0-1 1,0 1 0,0 0-1,1-1 1,-1 1-1,0-1 1,0 1 0,1-1-1,-1 1 1,0-1 0,1 1-1,-1-1 1,0 1 0,1-1-1,-1 1 1,1-1-1,-1 1 1,1-1 0,-1 0-1,1 1 1,-1-1 0,1 0-1,-1 0 1,1 1 0,0-1-1,-1 0 1,1 0-1,-1 0 1,1 0 0,0 0-1,-1 1 1,1-1 0,-1 0-1,1 0 1,0-1 0,-1 1-1,1 0 1,-1 0-1,1 0 1,0 0 0,-1 0-1,1-1 1,-1 1 0,1 0-1,-1-1 1,1 1 0,-1 0-1,1-1 1,-1 1-1,1-1-4,2-3-2,-1 0-1,1 0 0,-1 0 0,0 0 0,0 0 0,-1-1 1,1 1-1,-1-1 0,0 1 0,0-1 0,-1 0 0,1 1 0,-1-1 1,0 0-1,0-2 3,-1 6-22,1 0 0,0 0 0,-1-1 0,1 1 0,0 0 0,-1 0 0,1 0 0,-1 0 0,0 0 0,1 0 0,-1 0 0,0 0 0,0 1 0,1-1 0,-1 0 0,0 0 0,0 0 0,0 1 0,0-1 0,0 1 0,0-1 0,0 1 0,0-1 0,0 1 0,-1-1 0,1 1 0,0 0 0,0 0 0,0 0 0,0-1 0,0 1 0,-1 0 0,1 0 0,0 1 0,0-1 0,0 0 0,0 0 0,-1 1 0,1-1 0,0 0 0,0 1-1,-1 0 24,-46 21-741,44-19 706,0 0 1,0 0 0,0 0-1,1 1 1,-1 0-1,1-1 1,0 1-1,0 0 1,1 1-1,-1-1 1,1 0 0,0 1-1,0 0 1,0-1-1,1 1 1,-1 0-1,1 0 1,0 0-1,1 0 1,-1 0 0,1 0-1,0 0 1,0 0-1,1 0 1,-1 0-1,1-1 1,0 1 0,1 0-1,-1 0 1,1 0-1,0-1 1,0 1-1,0-1 1,1 1-1,-1-1 1,1 0 0,1 0 33,-3-3 14,0 0 1,0 0 0,0 0 0,0-1 0,0 1 0,0 0 0,0-1-1,0 1 1,1 0 0,-1-1 0,0 0 0,0 1 0,1-1 0,-1 0-1,0 0 1,0 1 0,1-1 0,-1 0 0,0 0 0,1-1 0,-1 1-1,0 0 1,1 0 0,-1-1 0,0 1 0,0 0 0,1-1-1,-1 1 1,0-1 0,0 0 0,0 1 0,0-1 0,0 0 0,0 0-1,0 0 1,0 0 0,0 0 0,0 0 0,0 0 0,-1 0 0,1 0-1,0 0 1,0-1-15,28-51 599,-26 44-547,-3 9-61,0 0 0,0 1 1,1-1-1,-1 0 1,0 0-1,1 0 0,-1 1 1,0-1-1,1 0 1,-1 0-1,0 0 0,1 0 1,-1 0-1,0 0 0,1 0 1,-1 0-1,0 0 1,1 0-1,-1 0 0,0 0 1,1 0-1,-1 0 0,0 0 1,1 0-1,-1 0 1,0 0-1,1 0 0,-1 0 1,0-1-1,1 1 1,-1 0-1,0 0 0,0 0 1,1-1-1,-1 1 0,0 0 1,1 0-1,-1-1 1,0 1-1,0 0 0,0 0 1,1-1-1,-1 1 1,0 0-1,0-1 0,0 1 1,0 0-1,0-1 0,0 1 1,0 0-1,0-1 1,0 1-1,1 0 0,-1-1 1,-1 1-1,1 0 0,0-1 1,0 1 8,4 7-633,0-1 1,1 1 0,0-1-1,0 0 1,0 0-1,0 0 1,1-1 0,0 0-1,0 0 1,1 0 0,-1-1-1,1 0 1,0 0-1,0-1 1,0 0 0,1 0-1,-1-1 1,8 2 632,18 2 970,3-2 3875,16 0-12610</inkml:trace>
  <inkml:trace contextRef="#ctx0" brushRef="#br0" timeOffset="1215.401">1779 180 16000,'2'104'-150,"-3"-81"118,0 0-1,2 0 1,0 0-1,2-1 0,0 1 1,2 0-1,0-1 1,1 0-1,2-1 1,8 19 32,7 28-37,-36-169 293,5 54-153,-3 0 0,-1 0 0,-2 1 0,-3 1 0,-1 0 0,-7-9-103,-25-50 256,50 105-255,0-1-1,0 0 1,1 0-1,-1 0 0,0 0 1,0 0-1,1 0 1,-1 0-1,0 0 1,0 0-1,1 0 1,-1 0-1,0 0 0,1 0 1,-1 0-1,0 0 1,0 0-1,0-1 1,1 1-1,-1 0 1,0 0-1,0 0 0,1 0 1,-1 0-1,0-1 1,0 1-1,0 0 1,1 0-1,-1 0 1,0 0-1,0-1 1,0 1-1,0 0 0,0 0 1,1-1-1,-1 1 1,0 0-1,0 0 1,0-1-1,0 1 1,0 0-1,0 0 0,0-1 1,0 1-1,0 0 1,0 0-1,0-1 1,0 1-1,0 0 1,0 0-1,0-1 1,0 1-1,0 0 0,0 0 1,-1-1-1,1 1 1,0 0-1,0 0 1,0-1-1,26 16-5,-21-12 4,9 5 1,16 7 0,-1 0 0,0 2 0,-1 1 0,-2 2 0,0 0 0,0 2 0,-2 1 0,-1 0 0,-1 2 0,-1 1 0,-1 0 0,-2 2 0,10 18 0,-25-41 0,0 1 0,-1-1 0,0 1 0,0-1 0,0 1 0,-1 0 0,1-1 0,-1 1 0,-1 0 0,1 0 0,-1 0 0,0 0 0,-1 0 0,1 0 0,-1 0 0,0 0 0,-1-1 0,1 1 0,-1 0 0,0-1 0,-1 1 0,1-1 0,-1 0 0,0 1 0,0-2 0,-1 1 0,0 0 0,1-1 0,-2 1 0,-1 1 0,-8 1 0,0-1 0,0 0 0,-1-1 0,0 0 0,0-1 0,-1-1 0,1 0 0,-1-1 0,1-1 0,-1 0 0,1-1 0,-1-1 0,0 0 0,-4-2 0,19 3-1,0 1-1,-1-1 0,1 1 0,0-1 0,-1 0 0,1 1 0,-1-1 1,1 0-1,0 0 0,-1 0 0,1 0 0,-1 0 0,1-1 0,0 1 0,-1 0 1,1-1-1,-1 1 0,1-1 0,0 1 0,0-1 0,-1 1 0,1-1 0,0 0 1,0 0-1,0 0 0,0 0 0,0 0 0,0 0 0,0 0 0,0 0 0,0 0 1,0 0-1,0 0 0,1-1 0,-1 1 0,1 0 0,-1 0 0,1-1 1,-1 1-1,1 0 0,0-1 0,-1 1 0,1-1 0,0 1 0,0-1 0,0 1 1,0 0-1,0-1 0,1 1 0,-1-1 0,0 1 0,1 0 0,-1-1 0,1 1 1,-1 0-1,1 0 0,0-1 2,5-3-122,0 1 0,1-1 1,0 1-1,0 1 0,0-1 1,0 1-1,0 1 0,1-1 1,-1 1-1,1 0 0,6 0 122,2-1-1264,31-8-8186</inkml:trace>
  <inkml:trace contextRef="#ctx0" brushRef="#br0" timeOffset="1796.883">2313 402 17535,'-7'8'0,"7"-8"-5,0 0 0,0 0 0,1 0-1,-1 0 1,0 0 0,0 0-1,0 0 1,1 1 0,-1-1-1,0 0 1,0 0 0,0 0-1,1 0 1,-1 0 0,0 1 0,0-1-1,0 0 1,0 0 0,0 0-1,1 1 1,-1-1 0,0 0-1,0 0 1,0 0 0,0 1-1,0-1 1,0 0 0,0 0 0,0 1-1,0-1 1,0 0 0,0 0-1,0 1 1,0-1 0,0 0-1,0 0 1,0 0 0,0 1 5,14-3-183,-11 7 55,-2-5 110,0 0-1,-1 0 0,1 0 0,0 1 0,-1-1 0,1 0 0,0 0 0,-1 0 1,1 0-1,0-1 0,-1 1 0,1 0 0,0 0 0,-1 0 0,1 0 0,0-1 0,-1 1 1,1 0-1,-1-1 0,1 1 0,-1 0 0,1-1 0,0 1 0,-1-1 0,1 1 0,-1-1 1,0 1-1,1-1 0,-1 1 0,1-1 0,-1 0 0,0 1 0,1-1 0,-1 1 1,0-1-1,0 0 0,0 1 0,1-1 0,-1 0 0,0 1 0,0-1 0,0 0 0,0 1 1,0-1-1,0 0 0,0 0 0,-1 1 0,1-1 0,0 0 0,0 1 0,0-1 0,-1 1 1,1-1-1,0 0 0,-1 1 0,1-1 0,0 1 0,-1-1 0,1 1 0,-1-1 1,1 0 18,-1 0-16,0 1 1,0-1 0,0 0 0,0 0 0,0 1-1,0-1 1,0 0 0,0 1 0,0-1 0,0 1-1,0-1 1,0 1 0,-1 0 0,1-1 0,0 1 0,0 0-1,0 0 1,-1 0 0,1 0 0,0 0 0,0 0-1,0 0 1,-1 0 0,1 1 0,0-1 0,0 0-1,0 1 1,0-1 0,0 1 0,0-1 0,-1 1 0,1-1-1,0 1 1,0 0 0,1 0 0,-1-1 0,0 1-1,0 0 1,0 0 0,0 0 0,1 0 0,-1 0 0,0 0-1,1 0 1,-1 0 0,1 0 0,0 1 0,-1-1-1,1 0 1,0 0 0,-1 0 0,1 0 0,0 1-1,0-1 1,0 0 0,0 0 0,0 0 0,0 1 0,1 0 15,-3 2-20,0 0 1,0 0 0,1 0 0,-1 0 0,1 0-1,0 1 1,0-1 0,1 0 0,-1 1 0,1-1-1,0 1 1,0-1 0,1 0 0,-1 1 0,1-1-1,0 1 1,0-1 0,1 0 0,-1 0 0,1 0-1,0 0 1,0 0 0,0 0 0,0 0 0,1-1-1,0 1 1,0-1 0,0 1 0,0-1 0,0 0-1,0-1 1,1 1 0,-1 0 0,1-1 0,0 0-1,0 0 1,0 0 0,0 0 0,0-1 0,2 1 19,3-1-27,1-1 1,-1 0 0,1-1 0,-1 0-1,1 0 1,-1-1 0,1 0 0,-1 0-1,0-1 1,0-1 0,0 0-1,-1 0 1,1 0 0,-1-1 0,0 0-1,0-1 1,-1 0 0,0 0 0,0-1-1,0 1 1,-1-2 0,0 1 0,0-1-1,0 1 1,-1-2 0,-1 1 0,1 0-1,-1-1 1,-1 0 0,0 0 0,0 0-1,-1 0 1,0-1 0,0 1 0,-1-1-1,0 1 1,-1-1 0,0 1 0,-1-4 26,-1-15-47,-2 0 1,0 1 0,-2 0 0,-1 0-1,-1 0 1,-5-8 46,3 82-256,16 93-74,7 0 0,16 57 330,3 36-214,-30-195 171,-11-49-1621,2-5-5077</inkml:trace>
  <inkml:trace contextRef="#ctx0" brushRef="#br0" timeOffset="2106.484">2401 469 16000,'1'2'0,"1"0"0,-1 0 0,1 0 0,0 0 0,-1 0 0,1 0 0,0 0 0,0-1 0,0 1 0,1-1 0,-1 1 0,0-1 0,1 0 0,-1 0 0,0 0 0,1 0 0,-1 0 0,1-1 0,-1 1 0,1-1 0,0 0 0,-1 0 0,1 0 0,0 0 0,-1 0 0,1 0 0,-1-1 0,1 1 0,-1-1 0,1 1 0,0-2 0,196-47-256,-154 30 256,-46 50 0,0-22-19,1 1 1,0-1 0,1 0 0,0 1 0,0-1 0,1 0 0,0 0 0,0 0 0,1 0 0,1 0 0,-1-1 0,2 1 0,3 6 18,31 7-2667,-13-16-5951</inkml:trace>
  <inkml:trace contextRef="#ctx0" brushRef="#br0" timeOffset="2411.564">2603 154 11392,'6'9'0,"3"7"-1152,7 4 128,1 1-5248</inkml:trace>
  <inkml:trace contextRef="#ctx0" brushRef="#br0" timeOffset="2767.807">2949 416 15104,'-1'0'0,"0"-1"0,0 1 0,1-1 0,-1 1 0,0 0 0,0-1 0,0 1 0,0 0 0,0 0 0,0 0 0,0 0 0,1 0 0,-1 0 0,0 0 0,0 0 0,0 0 0,0 0 0,0 0 0,0 0 0,0 1 0,0-1 0,1 0 0,-1 1 0,0-1 0,0 1 0,0-1 0,1 1 0,-1-1 0,0 1 0,1 0 0,-1-1 0,0 1 0,1 0 0,-1-1 0,1 1 0,-1 0 0,1 0 0,-1 0 0,1-1 0,-1 1 0,1 0 0,0 0 0,0 0 0,0 0 0,-1 0 0,-17 45 0,13 87 277,20-188 1216,11-31-810,-25 85-680,1 1 0,0-1 0,0 1 0,-1-1 0,1 1 0,0 0 0,0 0 0,-1-1 0,1 1 0,0 0 1,0 1-1,0-1 0,-1 0 0,1 1 0,0-1 0,0 1 0,-1-1 0,1 1 0,0 0 0,-1-1 0,1 1 0,-1 0 0,1 0 0,-1 0 1,1 0-1,-1 1 0,0-1 0,0 0 0,1 1 0,-1-1 0,0 1 0,0-1 0,0 1-3,7 5 5,-4-4-5,15 13 0,1 0 0,1-2 0,1 0 0,0-2 0,0 0 0,18 5 0,-38-16 12,-1 0-1,1 0 0,0-1 1,0 1-1,-1-1 0,1 0 0,0 1 1,0-1-1,0 0 0,0 0 1,-1 0-1,1 0 0,0 0 0,0-1 1,0 1-1,0 0 0,-1-1 1,1 1-1,0-1 0,0 0 0,-1 0 1,1 0-1,-1 0 0,1 0 1,-1 0-1,1 0 0,-1 0 0,1 0 1,-1-1-1,0 1 0,0-1 1,0 1-1,0-1 0,0 1 0,0-1 1,0 0-1,0 1 0,0-1 1,-1 0-1,1 0 0,-1 1 1,0-1-1,1-1-11,-7-83 517,47 120-496,-28-23-21,69 42 0,-80-54-14,0 0 0,-1 0 1,1 0-1,0-1 0,-1 1 0,1 0 0,-1-1 0,0 1 0,1-1 0,-1 0 0,0 1 0,0-1 0,0 0 0,0 0 0,0 0 0,0 1 0,-1-1 0,1 0 0,-1 0 0,1 0 0,-1 0 0,0 0 0,0 0 0,0 0 0,0 0 0,0 0 0,0-1 0,0 1 0,-1-1 14,-2-48-3584,2 27-6378</inkml:trace>
  <inkml:trace contextRef="#ctx0" brushRef="#br0" timeOffset="3120.738">3303 60 18175,'6'17'0,"1"12"-384,-3-19 128,-2-6-2303,2 0 127,0-1-5888</inkml:trace>
  <inkml:trace contextRef="#ctx0" brushRef="#br0" timeOffset="3320.818">3569 1 16128,'-20'130'-640,"52"128"383,-3-57-4308,-28-176-2517</inkml:trace>
  <inkml:trace contextRef="#ctx0" brushRef="#br0" timeOffset="3604.974">3410 363 15744,'17'24'0,"13"-51"-235,-15 21 196,0 1 1,0 0 0,0 1-1,1 1 1,-1 0-1,1 1 1,0 1 0,0 1-1,0 0 1,16 2 38,-29-2-12,1 0 0,-1 0 0,1 0 0,-1 1 0,1-1 0,-1 1 0,1 0 0,-1 0 0,1 0 0,-1 0 0,0 1 0,0-1 0,0 1 0,0 0 0,0 0 0,0 0 0,0 0 0,0 0 0,-1 1 0,1-1 0,-1 1 0,0 0 0,0 0 0,0 0 0,0 0 0,0 0 0,-1 0 0,1 0 0,-1 1 0,0-1 0,0 0 0,1 3 12,32 126-107,-33-130 26,0-1 0,0 1 0,-1-1 0,1 1 0,0-1 0,0 1 0,0-1 0,0 0 0,1 0 0,-1 1 0,0-1 0,1 0 1,-1 0-1,0 0 0,1 0 0,-1 0 0,1-1 0,-1 1 0,1 0 0,0-1 0,-1 1 0,1-1 0,0 0 0,-1 1 0,1-1 0,0 0 0,0 0 0,-1 0 0,1 0 0,0 0 0,-1-1 0,1 1 0,0 0 0,-1-1 0,1 1 0,0-1 0,-1 0 0,1 1 0,-1-1 0,1 0 0,-1 0 0,1 0 0,-1 0 0,0 0 0,1-1 0,-1 1 0,0 0 0,0 0 0,1-2 81,22-15-7082</inkml:trace>
  <inkml:trace contextRef="#ctx0" brushRef="#br0" timeOffset="3605.974">3662 102 11008,'10'11'0,"7"8"-768,-5-6 0,-2 1-5760</inkml:trace>
  <inkml:trace contextRef="#ctx0" brushRef="#br0" timeOffset="4220.972">3919 399 16767,'5'-14'0,"-6"86"0,49 27 187,-45-96-179,-1 0 0,0 0 0,0-1-1,1 1 1,0 0 0,-1-1 0,1 0 0,0 1-1,0-1 1,0 0 0,0-1 0,1 1 0,-1-1-1,1 1 1,-1-1 0,1 0 0,-1 0 0,1 0 0,-1-1-1,1 1 1,0-1 0,-1 0 0,1 0 0,0 0-1,-1-1 1,1 1 0,-1-1 0,4-1-8,-5 1 5,0 0 1,-1 0 0,1 0-1,-1 0 1,1 0 0,-1 0-1,1-1 1,-1 1 0,0 0-1,0-1 1,0 0-1,1 1 1,-1-1 0,-1 1-1,1-1 1,0 0 0,0 0-1,-1 0 1,1 1 0,-1-1-1,1 0 1,-1 0-1,0 0 1,0 0 0,0 0-1,0 0 1,0 1 0,0-1-1,-1 0 1,1 0 0,0 0-1,-1 0 1,0 0 0,1 1-1,-2-3-5,-31-61 165,23 53-165,-1 2 0,1-1 0,-2 1 0,0 1 0,0 0 0,0 1 0,-1 0 0,-10-4 0,35 14-26,0 0-1,0-1 1,0 0-1,1-1 0,-1-1 1,0 0-1,0 0 1,0-2-1,0 1 0,0-1 1,1-1 26,30-6-70,-27 7 47,-15 2 10,1 0-1,-1 0 1,1 1-1,-1-1 1,0 0 0,1 1-1,-1 0 1,1-1-1,0 1 1,-1 0-1,1-1 1,-1 1-1,1 0 1,-1 0 0,1 1-1,-1-1 1,1 0-1,-1 0 1,1 1-1,-1-1 1,1 1-1,-1-1 1,1 1 0,-1 0-1,1-1 1,-1 1-1,0 0 1,0 0-1,1 0 1,-1 0 0,0 0-1,0 0 1,0 0-1,0 1 1,0-1-1,0 0 1,0 1-1,0 0 14,37 186-767,-38-187 769,0 1 0,0-1 0,1 0 0,-1 1 0,1-1 0,-1 0 0,1 0 1,0 0-1,-1 1 0,1-1 0,0 0 0,0 0 0,0 0 0,0 0 1,0 0-1,0 0 0,0-1 0,0 1 0,0 0 0,0 0 0,0-1 0,1 1 1,-1-1-1,0 1 0,0-1 0,1 1 0,-1-1 0,0 0 0,1 0 1,-1 0-1,0 1 0,1-1 0,-1-1 0,0 1 0,1 0 0,-1 0 0,0 0 1,1-1-1,-1 1 0,0-1 0,0 1 0,1-1 0,-1 1 0,0-1 1,0 0-1,0 1 0,0-1 0,0 0 0,0 0 0,0 0 0,0 0 0,0 0 1,0 0-1,0 0 0,0 0 0,-1 0 0,1-1 0,-1 1 0,1 0 1,0-1-3,61-158 1151,-60 159-1141,-1 1-1,1 0 0,-1-1 0,1 1 0,-1 0 1,1 0-1,-1 0 0,1 0 0,0 0 0,-1 0 1,1 0-1,-1 1 0,1-1 0,-1 0 0,1 1 1,-1-1-1,0 1 0,1 0 0,-1-1 0,1 1 1,-1 0-1,0 0 0,0 0 0,1 0 0,-1 0 1,0 0-1,0 0 0,0 1 0,0-1 0,0 0 1,-1 1-1,1-1 0,0 0 0,-1 1 0,1-1 1,0 1-1,-1 0-9,3 1 22,111 131-2006,-87-104-8682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6:14.587"/>
    </inkml:context>
    <inkml:brush xml:id="br0">
      <inkml:brushProperty name="width" value="0.05" units="cm"/>
      <inkml:brushProperty name="height" value="0.05" units="cm"/>
    </inkml:brush>
  </inkml:definitions>
  <inkml:trace contextRef="#ctx0" brushRef="#br0">30 2 19967,'-4'0'0,"-5"-1"-256,8 12 0,5 8-256,-3 11 0,1 10-4863,-5 1 127,-6 6 2176,4-2 128,-1 1 2816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6:11.417"/>
    </inkml:context>
    <inkml:brush xml:id="br0">
      <inkml:brushProperty name="width" value="0.05" units="cm"/>
      <inkml:brushProperty name="height" value="0.05" units="cm"/>
    </inkml:brush>
  </inkml:definitions>
  <inkml:trace contextRef="#ctx0" brushRef="#br0">157 9 11520,'13'36'0,"-5"-63"-107,-4 9 69,-1 28 1079,-49 72 747,41-76-1763,-128 122 700,133-128-719,1 0 0,-1 0 0,1 0 0,-1 0 0,1 0 0,-1 0 0,1 0 0,-1 0 0,1 0 1,-1 0-1,1 0 0,-1 1 0,1-1 0,-1 0 0,1 0 0,-1 1 0,1-1 0,-1 0 0,0 1 0,1-1 0,-1 0 0,1 1 0,-1-1 0,0 0 0,1 1 0,-1-1 0,0 1 0,0-1 0,1 1 0,-1-1 0,0 1 0,0-1 0,0 0 0,0 1 0,1 0 0,-1-1 0,0 1 0,0-1 0,0 1 0,0-1 0,0 1 0,0-1 0,0 1 0,-1-1 1,1 1-1,0-1-6,167-61 234,256-59-1393,-277 91-2851,3 6-3748,-123 19 6499</inkml:trace>
  <inkml:trace contextRef="#ctx0" brushRef="#br0" timeOffset="330.962">412 32 7680,'0'29'21,"9"-27"1750,2 122 1173,-11 250-1643,-1-343-2706,-5 13-9264,3-26 11202</inkml:trace>
  <inkml:trace contextRef="#ctx0" brushRef="#br0" timeOffset="1192.193">539 344 7040,'0'4'4,"-1"-4"5,1 1 0,0 0-1,0-1 1,0 1 0,-1 0 0,1-1 0,0 1 0,0 0-1,0-1 1,0 1 0,0 0 0,0-1 0,0 1-1,1 0 1,-1-1 0,0 1 0,0 0 0,0-1 0,1 1-1,-1-1 1,0 1 0,1 0 0,-1-1 0,0 1-1,1-1 1,-1 1 0,1-1 0,-1 1 0,1-1 0,-1 1-1,1-1 1,-1 0 0,1 1 0,0-1 0,-1 0-1,1 1 1,-1-1 0,1 0 0,0 0 0,-1 0 0,1 0-1,0 1 1,-1-1 0,1 0 0,0 0 0,-1 0-1,1 0 1,0 0 0,-1-1 0,1 1 0,0 0 0,-1 0-1,1 0 1,-1-1 0,1 1 0,0 0 0,-1 0-1,1-1 1,-1 1 0,1-1-9,6 1 67,0 1 0,0 0 1,0 0-1,0 0 0,0 1 0,0 0 0,-1 0 1,1 1-1,-1 0 0,0 0 0,0 0 0,0 1 1,0 0-1,0 0 0,-1 0 0,0 1 0,1 0 1,-2 0-1,1 0 0,-1 1 0,0-1 0,0 1 1,0 0-1,-1 0 0,0 0 0,0 1 0,0-1 1,-1 1-1,0 0 0,-1 0 0,1-1 0,-1 1 1,-1 0-1,1 0 0,-1 0 0,0 0 0,-1 0 1,1 0-1,-2 0 0,0 5-67,1-10 33,0 0 0,0 1-1,0-1 1,0 0 0,-1 0 0,1 0-1,-1 0 1,1 0 0,-1 0 0,0 0 0,0 0-1,0-1 1,0 1 0,0-1 0,0 1-1,0-1 1,0 0 0,0 0 0,-1 0-1,1 0 1,0 0 0,-1 0 0,1-1 0,-1 1-1,1-1 1,-1 0 0,1 0 0,-1 0-1,1 0 1,-1 0 0,1 0 0,-1-1-1,1 1 1,-1-1 0,1 0 0,-1 1 0,1-1-1,0 0 1,-1-1 0,1 1 0,0 0-1,0-1 1,0 1 0,0-1 0,0 0 0,0 1-1,1-1 1,-1 0 0,1 0 0,-1 0-1,1 0 1,-1 0 0,1-1 0,0 1-1,0 0 1,0-1 0,1 1 0,-1 0 0,0-1-1,1 1 1,0-1 0,-1 1 0,1-1-1,0 1 1,0-1 0,0 1 0,1-1-1,-1 1 1,1-3-33,6-9 17,1-1-1,0 2 0,1-1 1,1 1-1,0 1 0,0 0 0,1 0 1,1 1-1,0 0 0,1 1 1,0 0-1,0 1 0,1 1 1,0 0-1,0 1 0,1 1 1,11-4-17,-22 8 1,-3 0 6,1 0 1,0 1-1,0-1 0,0 0 0,0 1 0,0 0 0,0-1 0,0 1 0,1 0 0,-1 0 0,0 0 0,1 1 0,-1-1 0,0 0 0,1 1 0,-1-1 0,1 1 1,-1 0-1,1 0 0,-1 0 0,1 0 0,-1 1 0,1-1 0,-1 1 0,1-1 0,-1 1 0,0 0 0,1 0 0,-1 0 0,0 0 0,0 0 0,0 0 1,1 1-1,-1-1 0,-1 1 0,1 0 0,0-1 0,0 1 0,0 2-7,3 42 162,-6-40-130,1 1 1,0-1 0,0 0-1,1 0 1,0 1-1,0-1 1,1 0 0,0 0-1,0 0 1,0 0 0,0-1-1,1 1 1,0 0 0,0-1-33,-1-3 31,-1 0 0,1 1 0,-1-1 0,1 0 1,0-1-1,0 1 0,0 0 0,0 0 1,0-1-1,0 1 0,0-1 0,1 0 0,-1 1 1,0-1-1,1 0 0,-1 0 0,1-1 1,-1 1-1,1 0 0,0-1 0,-1 0 0,1 0 1,-1 1-1,1-2 0,0 1 0,-1 0 0,1 0 1,0-1-1,-1 1 0,1-1 0,-1 0 1,1 0-1,-1 0 0,0 0 0,1 0 0,-1-1 1,0 1-1,0-1 0,0 1 0,0-1 1,1 0-32,12-11 173,-1 0 0,0-1 1,-1 0-1,-1-1 0,0-1 1,-1 0-1,0 0 0,3-11-173,-14 32 3,1 0-1,-1 1 0,1-1 1,0 0-1,0 0 0,0 0 1,1 0-1,0 0 0,0 0 1,0 0-1,0 0 1,1-1-1,0 1 0,0-1 1,0 0-1,0 0 0,1 0 1,3 3-3,6 6 22,32 21-11804,-23-24 9697,-10-6 805</inkml:trace>
  <inkml:trace contextRef="#ctx0" brushRef="#br0" timeOffset="1564.86">1363 318 12288,'-10'80'277,"0"-5"1259,18-98-1191,0 0 0,1 1 1,1 1-1,1-1 0,1 2 0,11-15-345,-12 17 212,-3 19-212,40 101-960,3-36-9546,-8-30 8340,-12-16 822</inkml:trace>
  <inkml:trace contextRef="#ctx0" brushRef="#br0" timeOffset="2320.382">1716 324 13312,'3'25'-896,"-5"-24"918,1-1 1,-1 1 0,0-1 0,1 1 0,-1 0-1,1 0 1,-1 0 0,1 0 0,0 0 0,-1 0-1,1 0 1,0 0 0,0 0 0,-1 1 0,1-1-1,0 0 1,1 1 0,-1-1 0,0 1 0,0-1 0,0 1-1,1 0 1,-1-1 0,1 1 0,0 0 0,-1-1-1,1 1 1,0 0 0,0 0-23,-1 2 14,0-1-1,1 1 1,0 0-1,0 0 1,0-1-1,0 1 1,0 0-1,1-1 1,0 1 0,-1 0-1,2-1 1,-1 1-1,0 0 1,1-1-1,-1 0 1,1 1 0,0-1-1,0 0 1,0 0-1,1 0 1,-1 0-1,1 0 1,-1-1-1,1 1 1,0-1 0,0 0-1,0 0 1,1 0-1,-1 0 1,4 1-14,2 2 85,0-1 0,1-1 0,0 0 1,0 0-1,0-1 0,0 0 0,0 0 0,0-1 0,0-1 1,9 0-86,-9 0 74,1 0 0,-1-1 0,1 0 0,-1 0 0,1-1 1,-1-1-1,0 0 0,0 0 0,0-1 0,0 0 0,-1-1 0,1 0 1,-1 0-1,0-1 0,-1 0 0,1-1 0,-1 0 0,-1 0 1,1-1-1,-1 1 0,6-10-74,-13 16 2,0 0 1,0 0-1,0 0 1,1 1-1,-1-1 1,0 0-1,0 0 1,0 0-1,-1 0 1,1 0-1,0 0 1,0 0-1,0 1 1,-1-1-1,1 0 1,0 0-1,-1 0 1,1 1-1,0-1 1,-1 0-1,1 0 1,-1 1-1,0-1 1,1 0-1,-1 1 1,0-1-1,1 0 1,-1 1-1,0-1 1,1 1-1,-1 0 1,0-1-1,0 1 1,0-1-1,1 1 0,-1 0 1,0 0-1,0-1 1,0 1-1,0 0 1,0 0-1,0 0 1,0 0-1,1 0 1,-1 0-1,0 0 1,0 1-1,-1-1-2,-45 3-119,44-3 114,1 0 0,0 1 1,0-1-1,0 1 0,0-1 1,0 1-1,0 0 0,0 0 1,0 0-1,1 0 0,-1 0 0,0 0 1,0 0-1,1 0 0,-1 1 1,1-1-1,-1 1 0,1-1 1,0 1-1,-1 0 0,1-1 0,0 1 1,0 0-1,0 0 0,0 0 1,1 0-1,-1 0 0,0 0 1,1 0-1,0 0 0,-1 0 0,1 0 1,0 0-1,0 0 0,0 0 1,0 0-1,0 1 0,1-1 1,-1 0-1,1 0 0,-1 0 0,1 0 1,0 0-1,-1 0 0,1-1 1,0 1-1,0 0 0,1 0 1,-1-1-1,0 1 0,1 0 0,-1-1 1,1 1-1,-1-1 0,1 0 1,-1 0-1,1 1 0,0-1 1,0 0 4,3 0 19,-1 0 0,1-1 1,-1 1-1,1-1 0,0 0 1,-1 0-1,1-1 0,-1 1 1,1-1-1,-1 0 0,1 0 1,-1 0-1,1-1 0,-1 0 1,0 0-1,0 0 0,0 0 1,0-1-1,0 1 0,0-1 1,-1 0-1,0 0 0,1 0 1,-1-1-1,0 1 0,0-1 0,-1 0 1,1 0-1,-1 1 0,0-2 1,0 1-1,2-4-19,-5-1-384,1 13 390,1 1 1,0-1-1,0 1 0,0-1 0,1 0 0,-1 1 0,1-1 0,0 0 1,0 0-1,1 0 0,-1 0 0,1-1 0,0 1 0,0-1 1,0 1-1,0-1 0,1 0 0,0 0 0,-1 0 0,1-1 1,0 0-1,0 1 0,0-1 0,0 0 0,1-1 0,-1 1 1,0-1-1,1 0 0,-1 0 0,1 0 0,-1-1 0,1 0 1,-1 0-1,1 0 0,0 0 0,-1 0 0,1-1 0,-1 0 1,1 0-1,-1 0 0,0-1 0,1 0 0,-1 1 0,0-1 1,2-2-7,2-1 23,-1-1 1,0 1 0,-1-1-1,0-1 1,0 1 0,0-1-1,0 0 1,-1 0 0,-1-1-1,1 1 1,-1-1 0,0 0-1,-1-1 1,0 1 0,0 0-1,-1-1 1,1-5-24,10-152 216,-30 61-365,16 105 136,0 1-1,-1-1 1,1 1 0,0-1 0,0 1 0,0 0 0,0-1-1,0 1 1,0 0 0,0 0 0,0 0 0,0-1 0,0 1-1,0 0 1,1 0 0,-1 1 0,0-1 0,1 0-1,-1 0 1,1 0 0,-1 0 0,1 0 0,-1 1 0,1-1-1,0 0 1,0 0 0,-1 1 0,1-1 0,0 0 0,0 1-1,0-1 1,1 0 0,-1 0 0,0 2 13,-3 16-32,1 1-1,1 0 1,1 0 0,1 0 0,0 0-1,2 0 1,0 0 0,1 0 0,1-1-1,1 1 33,31 67-3752,1-37-6743,-19-31 11092</inkml:trace>
  <inkml:trace contextRef="#ctx0" brushRef="#br0" timeOffset="2607.098">2335 227 10496,'5'12'0,"3"9"896,-8-24 0,-2-15-768,9 6 0,5-4-128,14 10 0,15 5-5888,-1 6-640,5 7 6528,-3 2 0</inkml:trace>
  <inkml:trace contextRef="#ctx0" brushRef="#br0" timeOffset="2942.836">2611 340 15232,'1'0'-2,"0"0"-5,-1-1 1,1 1 0,0 0-1,0 0 1,0-1 0,0 1-1,0 0 1,0 0 0,-1 0-1,1 0 1,0 0-1,0 0 1,0 0 0,0 1-1,0-1 1,0 0 0,-1 0-1,1 1 1,0-1 0,0 0-1,0 1 1,-1-1 0,1 1-1,0-1 1,0 1 0,-1 0-1,1-1 1,0 1-1,-1 0 1,1-1 0,-1 1-1,1 0 1,-1 0 0,1-1-1,-1 1 1,0 0 0,1 0-1,-1 0 1,0-1 0,0 2 6,21-4 618,-18-1-596,0 0-1,0 1 0,0-1 1,-1 0-1,1 0 0,-1-1 1,1 1-1,-1 0 0,0-1 1,0 0-1,-1 1 0,1-1 1,-1 0-1,0 0 0,0 0 1,0 0-1,0 0 0,-1 0 1,1 0-1,-1 0 0,0 0 1,-1 0-1,1 0 0,0 0 1,-2-1-22,1 3-4,-1 1 1,0 0 0,0 0 0,1 0-1,-1 1 1,0-1 0,0 0 0,0 1-1,0-1 1,0 1 0,0 0 0,0-1-1,0 1 1,0 0 0,0 0 0,-1 0 0,1 1-1,0-1 1,0 0 0,0 1 0,0 0-1,0-1 1,1 1 0,-1 0 0,0 0-1,0 0 1,0 0 0,1 0 0,-1 0 0,0 1-1,1-1 1,-1 0 0,0 2 3,-2-1-29,1 1 0,-1 0 0,1 0-1,0 0 1,0 1 0,0-1 0,0 1 0,0-1 0,1 1 0,0 0 0,0 0 0,0 0 0,0 0 0,0 1-1,1-1 1,0 0 0,0 1 0,0-1 0,0 1 0,1-1 0,0 1 0,0-1 0,0 1 0,0-1 0,1 1 0,0-1-1,0 1 1,0-1 0,0 0 0,1 1 0,-1-1 0,1 0 0,0 0 0,1 0 0,-1 0 0,1 0 0,-1-1-1,1 1 1,0-1 0,0 0 0,1 0 0,-1 0 0,1 0 0,2 1 29,108 45-10401,-84-40 10072,64 20-610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6:15.954"/>
    </inkml:context>
    <inkml:brush xml:id="br0">
      <inkml:brushProperty name="width" value="0.05" units="cm"/>
      <inkml:brushProperty name="height" value="0.05" units="cm"/>
    </inkml:brush>
  </inkml:definitions>
  <inkml:trace contextRef="#ctx0" brushRef="#br0">197 235 14208,'-4'14'198,"-1"-19"212,-12-12-101,13 16-301,-1 1 1,1 0 0,0 0-1,0 0 1,-1 0 0,1 1-1,0-1 1,0 1-1,0 0 1,0 1 0,0-1-1,0 1 1,0 0-1,0 0 1,0 0 0,1 0-1,-1 0 1,1 1-1,-1 0 1,1 0 0,0 0-1,0 0 1,1 0-1,-1 0 1,1 1 0,-1 0-9,-52 99 11,52-95 9,0-1 1,1 1 0,-1 0-1,2 0 1,-1 0 0,1 0 0,0 1-1,1-1 1,0 0 0,0 0 0,1 0-1,0 0 1,0 1 0,1-1 0,0-1-1,1 1 1,0 0 0,0 0 0,0-1-1,1 0 1,0 0 0,0 0 0,1 0-1,0 0 1,0-1 0,1 0 0,0 0-1,0-1 1,0 1 0,0-1-1,1-1 1,0 1 0,0-1 0,0 0-1,1-1 1,2 2-21,-3-3 27,-1 0 0,1 0 0,-1-1 0,1 1 0,0-1 0,-1-1 0,1 1 0,0-1 0,0 0 0,-1-1 0,1 0 0,0 0-1,-1 0 1,1-1 0,0 0 0,-1 0 0,0-1 0,0 0 0,0 0 0,0 0 0,0 0 0,0-1 0,-1 0 0,0-1 0,0 1 0,0-1 0,0 0 0,-1 0 0,0 0 0,0-1 0,0 0-1,-1 1 1,1-1 0,-2 0 0,1-1 0,-1 1 0,1 0 0,0-7-27,-3 23-83,0 0-1,1 0 0,0 0 1,0 0-1,1-1 1,1 1-1,-1 0 1,2-1-1,-1 0 1,1 1-1,1-1 1,4 8 83,-7-14 26,0 0 0,0-1 0,0 1 1,0 0-1,1-1 0,-1 1 0,1-1 1,0 0-1,-1 0 0,1 0 0,0 0 1,0-1-1,0 1 0,0-1 0,0 1 1,1-1-1,-1 0 0,0 0 0,1-1 1,-1 1-1,0-1 0,1 1 0,-1-1 1,1 0-1,-1 0 0,1-1 0,-1 1 1,0-1-1,1 0 0,-1 0 0,0 0 1,1 0-1,-1 0 0,0-1 0,0 1 1,0-1-1,0 0 0,0 0 0,-1 0 1,1 0-1,-1-1 0,1 1 0,-1-1 1,0 0-1,0 1 0,0-1 1,0 0-1,0 0 0,-1 0 0,1 0 1,-1 0-1,1-4-26,-2 0-6,0-1 1,-1 1-1,0 0 0,0 0 1,-1-1-1,0 1 0,0 0 1,-1 0-1,0 0 0,0 1 1,0-1-1,-1 1 0,0 0 1,0 0-1,-1 0 0,0 0 1,0 1-1,0 0 1,-1 0-1,1 0 0,-1 0 1,0 1-1,0 0 0,-1 1 1,1-1-1,-1 1 0,0 0 1,0 1-1,0 0 0,0 0 1,0 0-1,-1 1 0,1 0 1,-1 1 5,6 0-13,-1 0 1,1 1 0,-1-1-1,1 1 1,0-1 0,-1 1-1,1 0 1,0 0 0,-1 0-1,1 1 1,0-1 0,0 0-1,0 1 1,0 0 0,1-1-1,-1 1 1,0 0 0,1 0-1,-1 0 1,1 0 0,-1 0-1,1 0 1,0 0 0,0 0-1,0 1 1,0-1 0,0 0-1,1 1 1,-1-1 0,1 1-1,0-1 1,-1 1 0,1-1-1,0 0 1,0 1 0,1-1-1,-1 1 1,0-1 0,1 1-1,0-1 1,-1 0 0,1 1-1,0-1 1,0 0 0,0 0-1,1 1 1,-1-1 0,0 0-1,1 0 1,-1-1 0,1 1-1,0 0 1,0 0 0,0-1-1,0 1 1,0-1 0,0 1-1,0-1 1,0 0 0,0 0-1,1 0 1,-1 0 0,0-1-1,2 1 13,12 3 35,1-1-1,0-1 0,0 0 0,0-1 0,1-1 0,-1-1 0,0 0 1,0-1-1,0-1 0,0-1 0,-1 0 0,1-1 0,-1-1 0,0 0 0,13-9-34,-27 14-2,-1 1-1,1-1 0,0 0 0,0 1 0,-1-1 0,1 1 0,0 0 0,0 0 0,-1 0 0,1-1 0,0 2 1,0-1-1,-1 0 0,1 0 0,0 0 0,0 1 0,-1-1 0,1 1 0,0 0 0,-1-1 0,1 1 1,-1 0-1,1 0 0,-1 0 0,1 0 0,-1 0 0,1 0 0,-1 0 0,0 1 0,0-1 0,0 0 0,1 1 1,-1-1-1,-1 1 0,1-1 0,0 1 0,0-1 0,-1 1 0,1 0 0,0 0 0,-1-1 0,0 1 0,1 0 1,-1 0 1,31 85 364,-30-87-335,0 0-1,0 0 1,0 0 0,0 0-1,0 0 1,1 0-1,-1 0 1,0 0 0,0 0-1,0 0 1,0 0-1,0-1 1,0 1 0,0 0-1,0-1 1,0 1-1,0-1 1,-1 1 0,1-1-1,0 0 1,0 1-1,0-1 1,0 0 0,-1 0-1,1 1 1,0-1 0,-1 0-1,1 0 1,-1 0-1,1 0 1,-1 0 0,1 0-1,-1 0 1,1 0-28,59-94 362,-58 93-376,1 0 0,0 0 0,-1 1-1,1-1 1,0 1 0,0-1-1,0 1 1,0 0 0,0 0 0,1 1-1,-1-1 1,0 1 0,0-1-1,0 1 1,1 0 0,-1 0-1,0 1 1,0-1 0,1 1 0,-1-1-1,0 1 1,0 0 0,0 0-1,0 0 1,0 1 0,0-1 0,0 1-1,-1 0 1,1-1 0,-1 1-1,1 0 1,-1 1 0,1-1-1,-1 0 1,0 1 0,0-1 0,0 1-1,0 0 1,-1-1 0,1 3 14,23 15-69,-22-18 82,0 0-1,0 0 1,0 0-1,1 0 0,-1 0 1,1-1-1,-1 0 1,1 0-1,-1 0 0,1 0 1,0 0-1,0-1 0,-1 1 1,1-1-1,0 0 1,0 0-1,-1-1 0,1 1 1,0-1-1,0 0 1,-1 0-1,1 0 0,-1 0 1,1-1-1,-1 1 0,1-1 1,-1 0-1,0 0 1,0 0-1,0-1 0,0 1-12,4-4 32,-1 0 0,1-1 0,-2 0 0,1 0 0,-1 0 0,0-1 0,0 0 0,-1 0 0,0 0 0,-1 0 0,0 0 0,2-8-32,33 95-234,-35-74 243,0 0 0,0 0 0,1-1 0,-1 1 0,1-1 0,0 0 0,1 0 0,-1 0 0,1-1 0,0 0 0,-1 1 0,1-2 0,1 1 0,-1 0 0,0-1 0,1 0 0,-1-1 0,1 1 0,-1-1 0,1 0 0,0 0 0,0-1 0,-1 0 0,1 0 0,0 0 0,4-1-9,-2-2 32,-1 0 0,1 0 0,-1-1 0,0 0 0,0 0 0,-1-1 0,1 0 0,-1 0 0,0 0 0,-1-1 0,1 0 0,-1 0 0,0-1 0,-1 1 0,1-1 0,1-5-32,21 46-512,-5-7-2557,3 4-5317,-12-10 4738</inkml:trace>
  <inkml:trace contextRef="#ctx0" brushRef="#br0" timeOffset="797.886">1486 544 2048,'5'41'6528,"-5"-40"-2454,0-1-3135,0 0-726,0 0-63,0 0-44,0-3-63,-11 24 64,-14 88 1578,40-142-427,79-254 385,-94 287-1641,0 1 0,-1-1 1,1 1-1,0-1 0,0 0 0,0 1 0,0-1 0,0 0 1,0 1-1,0-1 0,0 0 0,1 1 0,-1-1 0,0 0 0,0 1 1,0-1-1,0 0 0,0 1 0,0-1 0,1 0 0,-1 0 1,0 1-1,0-1 0,0 0 0,1 1 0,-1-1 0,0 0 1,1 0-1,-1 0 0,0 1 0,0-1 0,1 0 0,-1 0 0,0 0 1,1 0-1,-1 0 0,0 1 0,1-1 0,-1 0 0,0 0 1,1 0-1,-1 0 0,0 0 0,1 0 0,-1 0 0,0 0 1,1 0-1,-1 0 0,0-1 0,1 1 0,-1 0 0,0 0 0,1 0 1,-1 0-1,0 0 0,1-1 0,-1 1 0,0 0 0,1 0 1,-1 0-1,0-1 0,0 1 0,1 0 0,-1-1-2,12 38 135,-11-33-131,4 14 2,-1 0 34,1 0 0,1 0 0,1 0 0,0-1 0,1 0 0,1 0 0,0-1 0,1 0 0,1-1 0,2 2-40,-10-17 37,0 1 1,0-1-1,0 0 1,0 0 0,1 0-1,-1 0 1,0-1-1,0 1 1,0-1-1,0 0 1,0 0-1,0 0 1,0 0 0,-1 0-1,1-1 1,0 1-1,-1-1 1,1 0-1,-1 1 1,1-1-1,-1 0 1,0-1 0,0 1-1,0 0 1,0-1-1,0 1 1,0-1-1,-1 0 1,1 0-38,-2 3 20,6-7 17,0-1 0,-1 0 0,0 0-1,0 0 1,-1 0 0,0-1 0,0 1 0,-1-1 0,0 0 0,-1 0-1,2-7-36,-4 16-2,0 1 0,0-1 0,0 1 0,0-1 0,0 0 0,1 1 0,-1-1 1,0 0-1,0 1 0,1-1 0,-1 0 0,0 1 0,0-1 0,1 0 0,-1 0 0,0 1 0,1-1 0,-1 0 0,1 0 0,-1 1 0,0-1 0,1 0 0,-1 0 0,0 0 0,1 0 0,-1 0 0,1 0 0,-1 0 0,1 0 0,-1 0 0,0 0 0,1 0 0,-1 0 0,1 0 0,-1 0 0,0 0 0,1 0 0,-1 0 0,1 0 0,-1-1 0,0 1 0,1 0 0,-1 0 0,0 0 0,1-1 0,-1 1 0,0 0 0,1-1 0,-1 1 0,0 0 0,0 0 0,1-1 0,-1 1 0,0-1 0,0 1 0,0 0 0,1-1 0,-1 1 1,0 0-1,0-1 0,0 1 0,0-1 0,0 1 0,0 0 0,0-1 0,0 1 0,0-1 0,0 1 0,0-1 2,21 35-202,-18-29 178,21 38 291,0 2-5460,13 24-6030,-23-49 9452,0-1 598</inkml:trace>
  <inkml:trace contextRef="#ctx0" brushRef="#br0" timeOffset="1724.582">1999 524 17407,'11'41'-896,"32"-37"1152,-40-6-246,0 1 0,0-1-1,0 0 1,0 0-1,0 0 1,-1 0-1,1 0 1,-1-1-1,1 1 1,-1-1-1,0 1 1,0-1 0,0 0-1,-1 0 1,1 0-1,-1 0 1,1 0-1,-1 0 1,0-1-1,0 1 1,-1 0-1,1-1 1,0 1 0,-1 0-1,0-1 1,0 1-1,0 0 1,0-1-1,-1 1 1,1-1-1,-1 1 1,0 0-1,0 0 1,0-1-1,-1 1 1,1 0 0,-1 0-1,-1-3-9,1 5-20,0 0 0,0 0-1,0 0 1,0 0 0,-1 0-1,1 1 1,0-1 0,0 1-1,-1 0 1,1-1 0,0 1-1,-1 0 1,1 0 0,0 0-1,-1 1 1,1-1 0,0 0-1,0 1 1,-1 0 0,1-1-1,0 1 1,0 0 0,0 0 0,0 0-1,0 0 1,0 1 0,0-1-1,0 1 1,0-1 0,1 1-1,-1-1 1,1 1 0,-1 0-1,1 0 1,0 0 0,-1 0-1,1 0 1,0 0 0,0 0-1,0 0 1,1 0 0,-1 2 20,-2 2 8,1 1 1,0-1-1,1 1 0,-1-1 1,1 1-1,0 0 0,1-1 1,0 1-1,0 0 0,0-1 1,1 1-1,0 0 0,0-1 1,1 1-1,0-1 0,0 1 1,0-1-1,1 0 0,0 0 1,0 0-1,1 0 0,-1-1 1,1 1-1,1-1 1,-1 0-1,1 0 0,-1 0 1,1-1-1,1 0 0,-1 0 1,1 0-1,-1 0 0,1-1 1,0 0-1,0 0 0,1-1 1,-1 0-1,0 0 0,1 0 1,0-1-1,-1 0 0,1 0 1,0-1-1,-1 0 0,1 0 1,6-1-9,-5-1 57,0-1 1,0 0 0,0 0-1,-1-1 1,1 0-1,-1 0 1,0-1 0,0 0-1,-1 0 1,1 0-1,-1-1 1,-1 0 0,1-1-1,-1 1 1,0-1-1,0 0 1,-1 0 0,1 0-1,-2-1 1,2-3-58,17 69-534,27-83 1174,-36 12-600,-2 0 0,1-1-1,-1 0 1,-1-1 0,-1 0-1,0-1 1,6-15-40,-16 40-75,1 0 0,0 0 1,0 0-1,1 1 0,1-1 1,-1 0-1,1 0 0,1-1 1,0 1-1,0 0 0,0-1 1,1 1-1,1-1 0,3 5 75,-7-9 25,1 0-1,0 0 0,0 0 0,0 0 1,1 0-1,-1-1 0,1 1 0,0-1 0,0 0 1,0 0-1,1 0 0,-1 0 0,1 0 1,-1-1-1,1 0 0,0 1 0,0-1 0,0-1 1,0 1-1,0 0 0,0-1 0,1 0 0,-1 0 1,0-1-1,1 1 0,-1-1 0,1 0 1,-1 0-1,0 0 0,1 0 0,-1-1 0,0 0 1,1 0-1,-1 0 0,0 0 0,0-1 0,1 0-24,4-4-5,-1 0 0,1-1 0,-1 0 0,0 0 0,-1-1 0,0 0 0,0 0 0,0-1 0,-1 0 0,-1 0 0,1 0-1,-2-1 1,1 0 0,-1 0 0,-1 0 0,0 0 0,0-1 0,-1 1 0,0-1 0,-1 0 0,0-7 5,13-85-278,-5 1 1,-3-61 277,-19 187-491,11 0 442,1 0-1,1 1 0,1-1 0,1 0 0,1 0 1,1-1-1,2 2 50,-5-19-14,31 124-1656,-18-87-2571,1 0-4674,-6-17 9512</inkml:trace>
  <inkml:trace contextRef="#ctx0" brushRef="#br0" timeOffset="2014.302">2644 251 18303,'5'7'0,"7"6"-128,-3-11 128,3-4-128,9-2 128,9-3-256,8 2 128,8 4-6143,8 7-1,6 3 10752,-12-1 0,0-1-15744</inkml:trace>
  <inkml:trace contextRef="#ctx0" brushRef="#br0" timeOffset="2015.302">3053 643 17279,'3'17'0,"-2"9"-128,-1 5 128,-1 12-8191,-12 6-641,-1-1 11392</inkml:trace>
  <inkml:trace contextRef="#ctx0" brushRef="#br0" timeOffset="2989.421">3803 364 20223,'-13'27'-426,"1"0"-1,1 2 0,2-1 1,1 1-1,1 0 0,0 6 427,1-23-268,5-47 280,5-31 61,3 0 0,3 0-1,2 1 1,4 1-1,11-28-72,-26 86 8,1-1 0,-1 1 0,1 0 0,0 0 0,0 0 0,1 0 0,0 1 0,0-1-1,0 1 1,1-1 0,0 1 0,0 0 0,0 1 0,1-1 0,-1 1 0,1 0 0,0 0 0,0 0 0,1 0 0,-1 1 0,1 0-1,0 0 1,-1 1 0,1 0 0,0 0 0,1 0 0,-1 1 0,0-1 0,0 1 0,1 1 0,-1 0 0,0-1 0,1 2 0,-1-1-1,6 2-7,-6-1 0,0 0 0,0 1 0,0-1 0,0 1 0,0 1 0,0-1 0,-1 1 0,0 0 0,1 0 0,-1 1 0,0 0 0,0 0 0,-1 0 0,1 0 0,-1 1 0,0-1 0,0 1 0,-1 0 0,1 0 0,-1 1 0,0-1 0,-1 1 0,1-1 0,-1 1 0,0 0 0,0 0 0,-1 0 0,0 0 0,0 0 0,0 0 0,-1 1 0,0-1 0,0 0 0,-1 0 0,1 0 0,-1 0 0,-1 0 0,1 0 0,-1 0 0,0 0 0,0 0 0,-1 0 0,0-1 0,-10 8-5,-1 0 0,0-1 0,-1-1 0,0-1 0,-1 0 0,0-1 0,0 0 0,-1-2 0,0 0 0,-1-1 0,1 0-1,-1-2 1,0 0 0,-1-1 0,1 0 0,0-2 0,-1 0 0,1-1 0,-1-1 0,1-1 0,-1-1 5,-27 0-56,1-3 1,0-1-1,0-3 1,1-1-1,-39-16 56,45 11-21,185 121-214,-97-69 58,172 119 369,-67-65-2937,-111-68-7324</inkml:trace>
  <inkml:trace contextRef="#ctx0" brushRef="#br0" timeOffset="4595.622">4116 527 16767,'-8'14'0,"30"-26"22,-16 6 4,0 1 0,-1-1 0,1 0 0,-1 0 0,-1 0 0,1-1 0,-1 0 0,0 0 0,-1 0 1,1 0-1,-1-1 0,-1 1 0,1-1 0,-2 1 0,1-1 0,-1 0 0,0 0 0,0-7-26,-1 13 0,0 0 1,0 0-1,0 0 1,-1 0-1,1 0 0,-1 0 1,1 0-1,-1 0 0,0 0 1,0 0-1,0 0 0,0 0 1,0 1-1,0-1 0,0 0 1,-1 1-1,1-1 1,0 1-1,-1-1 0,0 1 1,1 0-1,-1-1 0,0 1 1,1 0-1,-1 0 0,0 0 1,0 0-1,0 1 0,0-1 1,0 1-1,0-1 1,0 1-1,0-1 0,0 1 1,0 0-1,0 0 0,-1 0 1,1 0-1,0 1 0,0-1 1,0 0-1,0 1 0,0 0 1,0-1-1,0 1 0,0 0 1,1 0-1,-1 0 1,0 0-1,0 0 0,1 0 1,-1 1-1,0-1 0,1 1 1,0-1-1,-1 1 0,1-1 1,0 1-1,0 0 0,-1 0 0,-2 3 0,0-1 0,0 1 0,1-1 0,-1 1 0,1 0 0,0 1 0,1-1 0,-1 0 0,1 1 0,0 0 0,0-1 0,1 1 0,0 0 0,0 0 0,0 0 0,1 0 0,-1 0 0,2 0 0,-1 0 0,1 0 0,-1-1 0,2 1 0,-1 0 0,1 0 0,-1-1 0,2 1 0,-1 0 0,1-1 0,-1 0 0,1 0 0,1 0 0,-1 0 0,1 0 0,0-1 0,0 1 0,0-1 0,1 0 0,-1-1 0,1 1 0,0-1 0,0 0 0,2 1 0,-1 0 4,1-1 0,0 0 0,0 0 0,-1-1 0,1 0 0,1 0 0,-1-1 0,0 0 0,0 0 0,0-1 0,1 0 0,-1 0 0,0 0-1,1-1 1,-1 0 0,0-1 0,0 1 0,0-2 0,0 1 0,0-1 0,-1 0 0,1 0 0,-1 0 0,0-1 0,0 0 0,0 0 0,0-1 0,-1 0-1,1 0 1,-1 0 0,0-1 0,-1 1 0,0-1 0,0 0 0,0-1 0,0 1 0,-1-1 0,1-4-4,10-97 341,-14 108-341,0 1 1,0-1-1,1 1 0,-1-1 1,0 1-1,0 0 0,0-1 1,0 1-1,0-1 0,0 1 0,0-1 1,0 1-1,0-1 0,0 1 1,-1-1-1,1 1 0,0-1 1,0 1-1,0-1 0,-1 1 1,1-1-1,0 1 0,0-1 0,-1 0 1,1 1-1,0-1 0,-1 1 1,1-1-1,-1 0 0,1 1 1,0-1-1,-1 0 0,1 1 0,-1-1 1,1 0-1,-1 0 0,1 0 1,-1 1-1,1-1 0,-1 0 1,1 0-1,-1 0 0,1 0 1,-1 0-1,1 0 0,-1 0 0,0 0 1,1 0-1,-1 0 0,1 0 1,-1 0-1,1-1 0,-1 1 1,1 0-1,-1 0 0,1 0 0,-1-1 1,1 1-1,0 0 0,-1-1 1,1 1-1,-1 0 0,1-1 1,0 1-1,-1 0 0,1-1 1,0 1-1,-1-1 0,1 1 0,0-1 0,-5 16 0,2 1 0,0-1 0,0 1 0,2-1 0,0 1 0,0 0 0,2 0 0,0 2 0,16-36 0,68-193 491,-84 211-490,0-1-1,0 1 0,0 0 1,0 0-1,1 0 1,-1 0-1,0 0 1,0 0-1,0 0 0,0 0 1,0 1-1,0-1 1,1 0-1,-1 1 0,0-1 1,0 0-1,0 1 1,0-1-1,0 1 1,0 0-1,-1-1 0,1 1 1,0 0-1,0 0 1,0 0-1,-1-1 1,1 1-1,0 0 0,-1 0 1,1 0-1,0 0 1,-1 0-1,0 0 1,1 0-1,-1 0 0,0 0 1,1 1-1,-1-1 1,0 0-1,0 0 0,0 0 1,0 0-1,0 0 1,0 0-1,0 1 1,0-1-1,3 5 1,100 143 84,-98-143-64,1-1-1,0 1 0,0-1 1,1 0-1,-1 0 0,1 0 1,0-1-1,1-1 0,-1 1 1,1-1-1,-1 0 0,1-1 1,0 1-1,0-2 0,0 1 1,0-1-1,0 0 0,1-1 1,-1 0-1,0 0 0,0-1-20,-1-1 23,0 0 0,0-1 0,0 0 0,0 0 1,-1-1-1,0 0 0,1 0 0,-1-1 0,-1 1 0,1-1 0,-1 0 0,0-1 0,0 1 0,0-1 0,-1 0 0,0-1 0,0 1 0,0 0 0,-1-1 0,0 0 0,0 0 0,-1 0 0,0 0 0,0 0 0,-1-1 0,0 1 0,0 0 0,-1-1 0,1 1 0,-2-1 0,1 1 0,-1-1 0,0 1 0,-1 0 0,0 0 0,0-1 0,0 1 0,-3-4-23,4 8 3,-1 1 0,0-1 0,0 0 0,0 1 0,0-1 0,-1 1 0,1 0-1,-1-1 1,1 1 0,-1 1 0,0-1 0,0 0 0,0 1 0,0-1 0,0 1 0,0 0 0,0 0 0,0 0 0,0 0 0,-1 1 0,1-1-1,0 1 1,0 0 0,-1 0 0,1 0 0,0 0 0,-1 1 0,1-1 0,0 1 0,0 0 0,0 0 0,-1 0 0,1 0 0,0 0 0,0 1-1,1 0 1,-1-1 0,0 1 0,0 0 0,1 0 0,-1 1 0,1-1 0,0 0 0,0 1 0,0-1 0,0 1 0,0 0 0,0 0 0,1 0-1,-1 0 1,0 2-3,-1 4 0,-1 1 0,1-1 0,1 1 0,0 0 0,0 0 0,1 0 0,0 0 0,0 0 0,1 0 0,1 0 0,0 0 0,0 0 0,1 0 0,0 0 0,1 0 0,1 3 0,-3-12 0,0 1 0,-1-1 0,1 1 0,0-1 0,0 0 0,0 0 0,0 0 0,0 1 0,0-1 0,0 0 0,0 0 0,1 0 0,-1-1 0,0 1 0,1 0 0,-1 0 0,0-1 0,1 1 0,-1-1 0,1 1 0,-1-1 0,1 1 0,-1-1 0,1 0 0,-1 0 0,1 0 0,-1 0 0,1 0 0,0 0 0,-1 0 0,1-1 0,-1 1 0,1-1 0,-1 1 0,0-1 0,1 1 0,-1-1 0,1 0 0,-1 1 0,0-1 0,1-1 0,50-42 0,-29 5 0,-23 44-21,0-1 0,0 1-1,0-1 1,1 0 0,0 1-1,-1-1 1,1 0 0,1 1-1,-1-1 1,1 0 0,-1 0-1,1 0 1,1 0 0,-1 0-1,0-1 1,1 1 0,0 0 21,2-2-1,1 0 0,-1 0 1,0 0-1,1-1 0,0 0 1,-1 0-1,1 0 0,-1-1 1,1 0-1,0 0 0,-1 0 0,1-1 1,0 0-1,-1 0 0,1 0 1,-1-1-1,1 0 0,-1 0 1,0 0-1,0 0 0,0-1 1,0 0-1,0 0 0,-1-1 1,1 1-1,-1-1 0,0 0 0,0 0 1,0 0-1,-1-1 0,3-3 1,4-8-3,-5 8 12,-6 28-121,1 19-38,16-70 150,55-119 128,-71 150-128,0 0 0,0 1 0,1-1 0,-1 0 0,0 1 0,0-1 0,0 0 0,0 0 0,0 1 0,0-1 0,0 0 0,1 1 0,-1-1 0,0 0 0,0 0 0,0 1 0,1-1 0,-1 0 0,0 0 0,0 0 0,1 1 0,-1-1 0,0 0 0,0 0 0,1 0 0,-1 0 0,0 0 0,1 1 0,-1-1 0,0 0 0,0 0 0,1 0 0,-1 0 0,0 0 0,1 0 0,-1 0 0,0 0 0,1 0 0,-1 0 0,0 0 0,1 0 0,-1-1 0,0 1 0,0 0 0,1 0 0,-1 0 0,0 0 0,1 0 0,-1-1 0,0 1 0,0 0 0,1 0 0,-1 0 0,0-1 0,0 1 0,0 0 0,1 0 0,-1-1 0,0 1 0,0 0 0,0 0 0,0-1 0,0 1 0,1 0 0,-1-1 0,0 1 0,0 0 0,0-1 0,0 1 0,6 31 0,-4-23 0,2 12-32,1 0 0,1 1 0,1-2 0,1 1 0,0-1 0,1 0 0,2-1 0,5 8 32,-16-26 0,1 1 0,0 0 0,-1 0 0,1-1 0,0 1 0,0-1 0,-1 1 0,1 0 0,0-1 0,0 1 0,0-1 0,0 0 0,0 1 0,-1-1 0,1 0 0,0 1 0,0-1 0,0 0 0,0 0 0,0 0 0,0 0 0,0 0 0,0 0 0,0 0 0,0 0 0,0 0 0,0-1 0,0 1 0,0 0 0,0-1 0,0 1 0,0-1 0,-1 1 0,1 0 0,0-1 0,0 0 0,0 1 0,-1-1 0,1 0 0,0 1 0,-1-1 0,1 0 0,0 0 0,-1 1 0,1-1 0,-1 0 0,1 0 0,-1 0 0,0 0 0,1 0 0,28-54 0,-27 50 0,59-162 384,-51 188-384,-4 1-11,2 1-1,0-2 0,1 1 0,2-1 0,0-1 0,1 0 0,1 0 1,0-1-1,3 1 12,28 21-518,-13-16-2633,-7-6-7537</inkml:trace>
  <inkml:trace contextRef="#ctx0" brushRef="#br0" timeOffset="5046.425">5682 444 13056,'-2'37'-1003,"2"-30"-38,-1-18-222,-1 8 1263,0 6 287,3-3-220,-1 0 0,0 0 0,1 0 1,-1 0-1,1 1 0,-1-1 0,0 0 1,0 0-1,1 0 0,-1 0 0,0 0 1,1 1-1,-1-1 0,0 0 0,1 0 1,-1 0-1,0 1 0,0-1 0,1 0 1,-1 0-1,0 1 0,0-1 0,0 0 1,1 1-1,-1-1 0,0 0 1,0 1-1,0-1 0,0 0 0,0 1 1,0-1-1,0 0 0,0 1 0,0-1 1,0 0-1,0 1 0,0-1 0,0 0 1,0 1-1,0-1 0,0 0 0,0 1 1,0-1-68,11-12 244,-1 0 0,0-1 0,0 0 0,-2 0 0,1-1 0,-2 0 1,0-1-1,-1 0 0,3-10-244,-8 24 11,0-1 0,0 1 0,-1-1-1,1 1 1,-1 0 0,0-1 0,1 1 0,-1-1 0,0 1 0,0-1 0,0 1 0,0-1 0,0 1 0,0-1-1,0 1 1,0-1 0,-1 1 0,1 0 0,0-1 0,-1 1 0,1-1 0,-1 1 0,0 0 0,1-1-1,-1 1 1,0 0 0,0 0 0,0 0 0,0-1 0,0 1 0,0 0 0,0 0 0,0 1 0,-1-1-1,1 0 1,0 0 0,-1 0 0,1 1 0,0-1 0,-1 1 0,1-1 0,-1 1 0,1 0 0,0-1 0,-1 1-1,1 0 1,-2 0-11,-69 16 128,67-13-117,1 0 1,-1 0 0,1 1-1,-1-1 1,1 1 0,0 0-1,0 0 1,1 1-1,-1-1 1,1 1 0,0 0-1,1-1 1,-1 2-1,1-1 1,-1 0 0,2 0-1,-1 1 1,1-1-1,-1 1 1,1-1 0,1 1-1,-1-1 1,1 1 0,0 0-1,0-1 1,1 1-1,0-1 1,0 1 0,0 0-1,1-1 1,0 2-12,0 2 27,2-1 1,-1 1-1,1 0 0,0-1 1,1 0-1,0 0 1,0 0-1,1 0 0,0-1 1,0 0-1,1-1 1,0 1-1,0-1 1,1 0-1,-1-1 0,1 0 1,0 0-1,4 1-27,2-2-144,-1-1-1,1 0 1,0-1 0,0 0-1,0-1 1,0-1-1,0 0 1,0-1 0,0-1-1,0 0 1,-1 0-1,1-2 1,3-1 144,33-6-10133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6:26.509"/>
    </inkml:context>
    <inkml:brush xml:id="br0">
      <inkml:brushProperty name="width" value="0.05" units="cm"/>
      <inkml:brushProperty name="height" value="0.05" units="cm"/>
    </inkml:brush>
  </inkml:definitions>
  <inkml:trace contextRef="#ctx0" brushRef="#br0">32 1 15872,'-12'8'0,"-8"8"-1152,20-16 128,9-3-4736,-3 3 128,3 3 5504,-1 4 0,-1 0-896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6:26.739"/>
    </inkml:context>
    <inkml:brush xml:id="br0">
      <inkml:brushProperty name="width" value="0.05" units="cm"/>
      <inkml:brushProperty name="height" value="0.05" units="cm"/>
    </inkml:brush>
  </inkml:definitions>
  <inkml:trace contextRef="#ctx0" brushRef="#br0">1 6 15104,'6'0'0,"6"0"0,-5 0 0,-1-1 0,-2-1 0,-3 2-7168,5-3 3456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6:24.498"/>
    </inkml:context>
    <inkml:brush xml:id="br0">
      <inkml:brushProperty name="width" value="0.05" units="cm"/>
      <inkml:brushProperty name="height" value="0.05" units="cm"/>
    </inkml:brush>
  </inkml:definitions>
  <inkml:trace contextRef="#ctx0" brushRef="#br0">111 524 10752,'-1'3'-128,"-57"213"1557,49-201 1443,9-42-1925,9-80-524,5 1 0,20-70-423,21-165 199,-38 377-2076,67 355 1685,-79-364-1344,-1 0 0,-1 1 0,-1 0 0,-2-1 0,0 1 0,-2 0 0,-1-1 0,-7 26 1536,-1-6-1024</inkml:trace>
  <inkml:trace contextRef="#ctx0" brushRef="#br0" timeOffset="313.967">0 584 15744,'1'1'-29,"0"1"1,0-1 0,-1 0-1,1 0 1,0 0 0,0 0-1,1 0 1,-1 0 0,0 0-1,0-1 1,0 1 0,0 0-1,1-1 1,-1 1 0,0 0-1,1-1 1,-1 0 0,1 1-1,-1-1 1,0 0 0,1 0-1,-1 0 1,1 0 0,-1 0-1,0 0 1,1 0 0,-1 0-1,1 0 1,-1-1 0,0 1-1,1-1 1,-1 1 0,0-1-1,1 1 1,-1-1 0,0 0-1,0 0 1,1 1 0,-1-1-1,0-1 29,7-1-40,32-17-677,56-23 899,-25 32-7945,-65 11 3898,0-5 2759,-4 1-67</inkml:trace>
  <inkml:trace contextRef="#ctx0" brushRef="#br0" timeOffset="636.325">425 63 9600,'3'22'887,"1"-35"1316,-3-6-228,-5 23-1771,-55 283 159,52-259-451,1 0 1,1 0 0,2 1-1,1-1 1,1 1 0,1-1 0,1 1-1,2 0 1,1-1 0,1 0 0,7 19 87,22-6-12437,-15-29 13034</inkml:trace>
  <inkml:trace contextRef="#ctx0" brushRef="#br0" timeOffset="1025.026">545 405 14592,'0'0'0,"1"19"532,7-24 152,-27 7 510,18 1-1193,0-1 0,0 1 0,0 0-1,0 0 1,0 0 0,1 0 0,-1 0 0,1 1 0,0-1-1,0 0 1,0 0 0,0 0 0,1 0 0,-1 0-1,1 0 1,0 0 0,0 0 0,0 0 0,0 0 0,1 0-1,-1-1 1,1 1 0,-1 0 0,1-1 0,0 1-1,1 0 0,33 43-4,18 38 30,-54-80-7,-1 1 0,-1-1 1,1 0-1,0 0 0,-1 0 1,0 0-1,0 0 0,0 0 1,0 0-1,-1-1 0,0 1 1,1-1-1,-1 1 0,0-1 1,-1 0-1,1 0 0,-1-1 1,1 1-1,-1-1 0,0 0 1,0 1-1,0-2 0,0 1 1,0 0-1,0-1 0,0 0 1,0 0-1,-1 0 0,1 0 1,-1-1-1,1 0 0,-1 0-19,3 1 8,0 0 0,0-1-1,0 1 1,0-1-1,0 1 1,0-1-1,0 0 1,0 1-1,0-1 1,0 0 0,0-1-1,0 1 1,0 0-1,0 0 1,0-1-1,0 0 1,0 1-1,0-1 1,1 0 0,-1 0-1,0 0 1,0 0-1,0 0 1,1 0-1,-1 0 1,1-1-1,-1 1 1,1 0 0,-1-1-1,1 1 1,0-1-1,0 0 1,0 0-1,0 1 1,0-1-1,0 0 1,0 0 0,1 0-1,-1 0 1,1 0-1,-1 0 1,1 0-1,0 0 1,0 0-1,-1 0 1,2 0 0,-1 0-1,0-1-7,40-81-1846,-9 48-3532,4 6-4208,-17 17 10034</inkml:trace>
  <inkml:trace contextRef="#ctx0" brushRef="#br0" timeOffset="1443.349">765 448 13824,'-21'15'128,"20"-14"42,1-1 172,0 0-1,0 0-149,0 0 21,-11 29 171,10-25-349,-1 0 0,1 1 0,-1-1 0,1 0 0,1 1 0,-1 0 0,1-1-1,0 1 1,0-1 0,0 1 0,0-1 0,1 1 0,0 0 0,0-1 0,0 0 0,0 1 0,1-1 0,0 0-1,0 0 1,0 1 0,0-1 0,1-1 0,-1 1 0,1 0 0,0-1 0,0 1 0,1-1 0,-1 0 0,1 0-1,-1 0 1,1-1 0,0 1 0,0-1 0,0 0 0,0 0 0,0 0 0,1-1 0,-1 1 0,1-1 0,-1 0-1,1-1 1,-1 1 0,1-1 0,2 1-35,-3-1 25,0-1 0,0 1 0,-1 0 0,1-1 0,0 0 0,-1 0 0,1 0 0,0 0 0,-1-1 0,1 1 0,-1-1 0,0 0 0,0 0 0,1 0-1,-1 0 1,0-1 0,-1 1 0,1-1 0,0 0 0,-1 0 0,0 0 0,1 0 0,-1 0 0,0 0 0,-1-1 0,1 1 0,-1-1 0,1 1 0,-1-1 0,0 1 0,0-1 0,-1 0 0,1 0 0,-1 1 0,0-1 0,0 0-1,0 0 1,0 1 0,-1-1 0,1 0 0,-1 0 0,0 1 0,0-1 0,0 0 0,-1 1 0,1-1 0,-1 1 0,0 0 0,0 0 0,0 0 0,-1-1 0,1 2 0,-1-1-25,-27-17-3923,-5 11-9348,28 9 13804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6:48.372"/>
    </inkml:context>
    <inkml:brush xml:id="br0">
      <inkml:brushProperty name="width" value="0.05" units="cm"/>
      <inkml:brushProperty name="height" value="0.05" units="cm"/>
    </inkml:brush>
  </inkml:definitions>
  <inkml:trace contextRef="#ctx0" brushRef="#br0">104 104 21503,'2'-103'-256,"1"110"-106,44 382-684,-35-287 918,-4 0 0,-4 89 128,-4-190 0,0 1 0,1-1 0,-1 0 0,0 0 0,0 1 0,0-1 0,0 0 0,0 1 0,0-1 0,0 0 0,0 0 0,-1 1 0,1-1 0,0 0 0,-1 0 0,1 1 0,-1-1 0,1 0 0,-1 0 0,0 0 0,0 0 0,1 0 0,-1 0 0,0 0 0,0 0 0,0 0 0,0 0 0,0 0 0,0-1 0,0 1 0,0 0 0,0-1 0,0 1 0,-1-1 0,1 1 0,0-1 0,0 0 0,-1 1 0,1-1 0,0 0 0,0 0 0,-1 0 0,1 0 0,0 0 0,-1 0 0,1 0 0,0 0 0,0 0 0,-1-1 0,1 1 0,0-1 0,0 1 0,-1-1 0,-10-5 37,0 0-1,0-1 0,1-1 0,-1 0 1,2 0-1,-1-1 0,1 0 1,1-1-1,0 0 0,-7-11-36,14 20 4,1-1-1,0 0 0,-1 1 1,1-1-1,0 0 1,0 0-1,0 1 1,0-1-1,1 0 1,-1 0-1,1 0 1,-1 0-1,1 0 1,-1 0-1,1 0 1,0 0-1,0 0 1,0 0-1,0-1 1,1 1-1,-1 0 0,0 0 1,1 0-1,0 0 1,-1 0-1,1 1 1,0-1-1,0 0 1,0 0-1,0 0 1,0 1-1,0-1 1,1 0-1,-1 1 1,0-1-1,1 1 1,-1 0-1,1-1 0,0 1 1,0 0-1,-1 0 1,1 0-1,2-1-3,11-6 0,1 1 0,1 0 0,-1 1 0,1 1 0,0 0 0,0 2 0,0 0 0,1 0 0,-1 2 0,1 0 0,12 2 0,49-7 0,-66 6 0,-1-2 0,1 0 0,0 0 0,-1-1 0,0 0 0,0-1 0,0-1 0,0 0 0,0-1 0,-1 0 0,0 0 0,0-1 0,-1-1 0,0 0 0,0 0 0,-1-1 0,7-8 0,-15 15 0,0 0 0,-1 0 0,1 0 0,0 0 0,-1 0 0,1 0 0,-1 0 0,0 0 0,0 0 0,0 0 0,0 0 0,0 0 0,0 0 0,0 0 0,-1 0 0,1 0 0,-1 0 0,1 0 0,-1 0 0,0 1 0,0-1 0,0 0 0,0 0 0,0 1 0,0-1 0,-1 0 0,1 1 0,0-1 0,-1 1 0,1 0 0,-1-1 0,0 1 0,1 0 0,-1 0 0,0 0 0,0 0 0,0 0 0,-1-1 0,-1-1 0,1 1 0,-1 1 0,1-1 0,-1 0 0,0 1 0,1 0 0,-1 0 0,0 0 0,0 0 0,0 0 0,0 1 0,0 0 0,0 0 0,0 0 0,0 0 0,0 1 0,0-1 0,-2 2 0,1 1-13,0 0-1,1 0 0,0 1 1,0 0-1,0 0 0,0 0 0,0 0 1,1 1-1,0-1 0,0 1 1,0 0-1,0 0 0,1 0 0,0 0 1,0 1-1,0-1 0,1 0 1,-1 1-1,2-1 0,-1 1 0,0 0 1,1-1-1,0 1 0,0-1 1,1 1-1,0 0 0,0-1 0,1 4 14,-2-7-2,1 0 0,-1-1 0,1 1-1,0 0 1,0 0 0,0-1 0,0 1 0,0-1-1,0 1 1,0-1 0,0 1 0,1-1-1,-1 0 1,0 0 0,1 1 0,-1-1-1,1 0 1,0 0 0,-1 0 0,1-1 0,0 1-1,-1 0 1,1-1 0,0 1 0,0-1-1,0 1 1,-1-1 0,1 0 0,0 0-1,0 0 1,0 0 0,0 0 0,0 0-1,-1-1 1,1 1 0,0 0 0,0-1 0,0 0-1,-1 1 1,1-1 0,0 0 0,-1 0-1,2 0 3,67-46-32,-52 30 32,-4 34-21,-11-12 17,1-1 1,0 0-1,-1 0 0,1 0 1,1 0-1,-1-1 0,0 0 1,1 0-1,0 0 0,0 0 1,0-1-1,0 0 0,0 0 1,0 0-1,1 0 0,-1-1 1,0 0-1,1 0 0,-1-1 1,1 1-1,-1-1 0,1 0 0,-1-1 1,1 1-1,-1-1 0,1 0 1,-1-1-1,1 1 0,1-2 4,-3 0 11,-1 0-1,0 0 0,-1-1 0,1 1 1,0-1-1,-1 0 0,0 1 0,0-1 1,0 0-1,0 0 0,-1 0 0,0-1 1,1 1-1,-1 0 0,-1 0 0,1-1 0,-1 1 1,0 0-1,0-1 0,0 1 0,0 0 1,-1-1-1,0 1 0,1 0 0,-2-3-10,-8 48-149,14-4 34,-3-36 115,-1 0 0,0-1 0,1 1 1,-1-1-1,1 1 0,-1-1 0,1 1 0,-1-1 0,1 1 1,0-1-1,-1 1 0,1-1 0,0 0 0,-1 1 1,1-1-1,0 0 0,-1 0 0,1 1 0,0-1 0,-1 0 1,1 0-1,0 0 0,0 0 0,-1 0 0,1 0 0,0 0 1,0 0-1,-1 0 0,1-1 0,0 1 0,-1 0 1,1 0-1,0-1 0,-1 1 0,1 0 0,0-1 0,-1 1 1,1 0-1,-1-1 0,1 1 0,0-1 0,-1 1 1,1-1-1,-1 1 0,0-1 0,1 0 0,-1 1 0,1-1 0,10-8 62,0-1-1,-1 0 0,0 0 1,0-1-1,-1 0 0,-1-1 1,0 1-1,4-8-61,-11 19-1,0 0 0,0-1-1,0 1 1,1 0 0,-1 1-1,0-1 1,0 0 0,0 0 0,0 0-1,1 1 1,-1-1 0,0 1 0,0-1-1,0 1 1,0-1 0,0 1-1,0 0 1,0-1 0,0 1 0,0 0-1,0 0 1,-1 0 0,1-1-1,0 1 1,0 0 0,-1 0 0,1 0-1,-1 0 1,1 1 0,-1-1 0,1 0-1,-1 0 1,1 0 0,-1 0-1,0 0 1,0 1 1,4 3-39,0 2 35,0-1 0,0 0 0,1 0 0,0 0 1,0 0-1,0-1 0,1 0 0,0 0 0,0-1 0,0 0 1,0 0-1,1 0 0,0 0 0,-1-1 0,1-1 0,1 1 1,-1-1-1,0 0 0,0 0 0,1-1 0,-1 0 1,1-1-1,-1 1 0,1-1 0,-1-1 0,1 0 0,-1 0 1,1 0-1,-1-1 0,0 0 0,0 0 0,0-1 0,0 0 1,0 0-1,0 0 0,-1-1 0,1 0 0,-1-1 0,1 0 4,-3 0 4,1 1 0,-1-1 0,-1 0 0,1 0 0,-1-1 0,0 1 0,0 0 0,0-1 0,-1 0 0,0 0 0,0 0 0,0 0 0,-1 0 0,0 0 0,0 0 0,0 0 0,-1-1 0,0 1 0,0 0 0,-1 0 0,0-1 0,0 1 0,0 0 0,-1 0 0,0 0 0,0 0 0,0 1 0,-1-1 0,0 0 0,0 1 0,0 0 0,-1-1-4,1 6 0,0-1 0,0 1 0,0-1 0,1 1 0,-1 0 0,0 0 0,0 1 0,0-1 0,0 0 0,0 1 0,0 0 0,0 0 0,1 0 0,-1 0 0,0 0 0,1 0 0,-1 1 0,1-1 0,-1 1 0,1 0 0,0 0 0,-1 0 0,1 0 0,0 0 0,0 0 0,1 0 0,-1 1 0,0-1 0,1 1 0,0-1 0,-1 1 0,1 0 0,0-1 0,0 1 0,0 0 0,1 0 0,-1 1 0,-2 3 0,0 0 0,0 1 0,1-1 0,0 0 0,0 1 0,0 0 0,1-1 0,1 1 0,-1 0 0,1 0 0,1-1 0,-1 1 0,1 0 0,1-1 0,-1 1 0,1 0 0,0-1 0,1 0 0,0 1 0,2 2 0,-2-8 0,-1-1 0,1 0 0,0 0 0,0 0 0,0 0 0,0-1 0,-1 1 0,1-1 0,0 0 0,0 0 0,0 0 0,0 0 0,0 0 0,0-1 0,0 1 0,0-1 0,0 0 0,-1 0 0,1 0 0,0 0 0,0 0 0,-1-1 0,1 1 0,-1-1 0,1 1 0,-1-1 0,0 0 0,0 0 0,0 0 0,0 0 0,2-3 0,48-65 0,-36 105-256,-5 34 70,-3 1-1,-4 0 0,-2 0 1,-5 27 186,2-49-30,-2 0 0,-3-1 0,-1 1 0,-3-1 0,-6 14 30,16-56 3,-1 0 0,0-1 0,0 1 0,0-1 0,0 1 0,0-1 0,-1 0 0,0 0 0,0 1 0,0-1 0,-1-1 0,1 1 0,-1 0 0,0 0 0,0-1 0,0 0 0,-1 0 0,1 1 0,-1-2 0,1 1 0,-1 0 0,0-1 0,0 0 0,0 0 0,-1 0 0,1 0 0,0-1 0,-1 0 0,1 0 0,-1 0 0,1 0 0,-1-1 0,1 1 0,-1-1 0,0 0 0,1-1 0,-1 1 0,1-1 0,-1 0-1,1 0 1,-1 0 0,1-1 0,-2 0-3,-3-4 45,-1 0-1,1-1 0,0 0 1,1-1-1,-1 0 0,1 0 1,1-1-1,0 0 0,0 0 1,1 0-1,0-1 0,1 0 1,0 0-1,0-1 0,1 0 1,0 1-1,1-1 0,0-2-44,-4-16 81,2 0-1,1-1 0,1 1 1,1-1-1,2 0 0,1-9-80,-1 26 11,1 0 0,0-1-1,0 1 1,2 0 0,-1 0-1,2 0 1,0 0 0,0 0-1,1 1 1,1 0 0,0 0-1,0 0 1,2 1 0,-1 0-1,1 0 1,1 1 0,0 0-1,0 0 1,1 1 0,0 1-1,1-1 1,0 2 0,0-1-1,11-4-10,107-29-220,-38 29-4146,-56 9-6279</inkml:trace>
  <inkml:trace contextRef="#ctx0" brushRef="#br0" timeOffset="1692.829">1412 413 15488,'-29'-71'628,"14"22"-233,11 58-245,0 4-143,1 0 1,0 0 0,1 0-1,0 0 1,1 0 0,1 1-1,0-1 1,1 0-1,0 0 1,1 1 0,1-1-1,0 0 1,1-1-1,4 12-7,-7-22 9,0 0 0,0 0 0,0 0 0,0 0-1,1-1 1,-1 1 0,1 0 0,0 0 0,-1-1-1,1 1 1,0-1 0,0 0 0,0 1 0,0-1-1,0 0 1,0 0 0,0 0 0,0 0 0,0-1-1,1 1 1,-1-1 0,0 1 0,1-1 0,-1 0 0,0 0-1,1 0 1,-1 0 0,0 0 0,0 0 0,1-1-1,-1 1 1,0-1 0,0 1 0,1-1 0,-1 0-1,0 0 1,0 0 0,0 0 0,0-1 0,1 1-10,73-62 417,-69 54-328,-1-1 0,0 0 0,0 0 0,-1 0 0,0 0 0,-1-1 0,-1 0 0,1 0 0,-2 0 0,1 0 0,-2 0 0,1-1 0,-2 1 0,1-1 0,-2 1 0,0-3-88,2 26 0,1 0 0,0 0 0,1 0 0,0-1 0,0 1 0,2-1 0,-1 0 0,1 0 0,1 0 0,0-1 0,0 0 0,1 0 0,6 6 0,-10-11 4,1 0-1,-1-1 1,1 1-1,1-1 0,-1 0 1,0 0-1,1 0 0,0-1 1,0 1-1,0-1 0,0 0 1,0-1-1,1 1 1,-1-1-1,1 0 0,0-1 1,-1 1-1,1-1 0,0 0 1,0 0-1,0-1 1,0 0-1,0 0 0,0 0 1,0-1-1,-1 0 0,1 0 1,0-1-1,0 1 0,-1-1 1,1 0-1,-1-1 1,1 1-1,-1-1 0,0 0 1,0-1-1,0 1 0,3-4-3,-3-1 38,1 0 0,-1-1-1,0 0 1,-1-1-1,0 1 1,0-1 0,-1 1-1,0-1 1,-1 0-1,0 0 1,-1 0-1,0 0 1,-1-1 0,0 1-1,0 0 1,-1 0-1,0 0 1,-1 0 0,0 0-1,-1 0 1,-1-3-38,4 11 4,0 0 1,-1 0 0,1 1-1,-1-1 1,1 0-1,-1 1 1,0-1 0,1 1-1,-1-1 1,0 1-1,0-1 1,0 1 0,-1-1-1,1 1 1,0 0-1,0 0 1,-1 0 0,1 0-1,-1 0 1,1 0-1,-1 0 1,1 0 0,-1 0-1,1 0 1,-1 1-1,0-1 1,1 1 0,-1 0-1,0-1 1,0 1-1,1 0 1,-1 0 0,0 0-1,0 0 1,1 0-1,-1 0 1,0 1 0,0-1-1,1 0 1,-1 1-1,0 0 1,1-1 0,-1 1-1,1 0 1,-1 0-1,1 0 1,-1 0 0,1 0-1,-1 0 1,1 0-1,-1 1-4,-4 4-4,1 1-1,-1-1 0,1 1 0,0 1 0,1-1 0,0 1 0,0-1 1,0 1-1,1 1 0,0-1 0,1 0 0,0 1 0,0-1 1,1 1-1,0-1 0,0 1 0,1 0 0,0-1 0,1 1 0,0 0 1,0-1-1,2 7 5,-2-13-1,-1 0 1,1 0-1,0 0 1,0 0 0,0 0-1,0 0 1,0 0-1,0 0 1,0 0 0,1-1-1,-1 1 1,1-1-1,-1 1 1,1-1 0,-1 1-1,1-1 1,0 0-1,0 0 1,0 0 0,0 0-1,0 0 1,0 0-1,0 0 1,0-1-1,0 1 1,0-1 0,0 0-1,0 1 1,0-1-1,1 0 1,-1 0 0,0 0-1,0-1 1,0 1-1,0 0 1,0-1 0,1 0-1,-1 1 1,0-1-1,0 0 1,-1 0-1,1 0 1,0 0 0,0 0-1,0-1 1,-1 1-1,1 0 1,0-1 0,-1 1-1,0-1 1,1 0-1,0-1 1,32-91 0,-33 99-13,0 1-1,0-1 1,1 1-1,0 0 0,0-1 1,0 0-1,0 0 0,1 0 1,0 0-1,0 0 1,0 0-1,1-1 0,0 1 1,0-1-1,0 0 1,0 0-1,1 0 0,-1-1 1,1 0-1,0 0 0,0 0 1,0 0-1,0-1 1,1 0-1,-1 0 0,0 0 1,1-1-1,0 1 1,-1-1-1,1-1 0,0 1 1,0-1-1,-1 0 0,1 0 1,0-1-1,0 0 1,-1 0-1,1 0 0,-1-1 1,1 1-1,-1-2 0,0 1 1,1 0-1,-1-1 1,0 0-1,0 0 0,2-2 14,4-4 10,0 1-1,0-2 0,-1 1 1,0-1-1,-1-1 0,0 0 1,-1 0-1,0 0 0,0-1 1,-2-1-1,1 1 0,-2-1 1,1 0-1,-2 0 0,0-1 1,0-2-10,-3 13 7,0 0 1,0 0 0,0 0 0,-1 0-1,0 0 1,1 0 0,-1 0-1,0 0 1,0-1 0,-1 1 0,1 0-1,-1 0 1,0 0 0,1 0-1,-1 0 1,0 0 0,-1 0 0,1 1-1,-1-1 1,1 0 0,-1 1 0,0-1-1,0 1 1,0-1 0,0 1-1,0 0 1,0 0 0,-1 0 0,1 0-1,-1 0 1,1 1 0,-1-1-1,0 1 1,0-1 0,0 1 0,0 0-1,0 0 1,0 0 0,0 1-1,0-1 1,0 1 0,0 0 0,0 0-1,0 0 1,0 0 0,0 0-1,-3 1-7,-2 2-7,1 0 0,0 0-1,0 1 1,0 0 0,0 0-1,0 0 1,1 1 0,0 0-1,0 0 1,0 1 0,1 0-1,-1 0 1,2 0 0,-1 1-1,1-1 1,-1 1 0,2 0-1,-1 0 1,1 1 0,0-1-1,1 1 1,0 0 0,0-1-1,0 1 1,1 0 0,1 0-1,-1 0 1,1 0 0,0 0-1,1 0 1,0 0 0,1 2 7,-2-8-1,0 0 0,0 0 1,1-1-1,-1 1 1,1 0-1,-1-1 0,1 1 1,0-1-1,-1 1 0,1-1 1,0 1-1,0-1 0,0 1 1,0-1-1,0 0 1,1 1-1,-1-1 0,0 0 1,1 0-1,-1 0 0,1 0 1,-1 0-1,1 0 1,-1-1-1,1 1 0,-1 0 1,1-1-1,0 1 0,-1-1 1,1 0-1,0 1 0,0-1 1,-1 0-1,1 0 1,0 0-1,0 0 0,-1-1 1,1 1-1,0 0 0,-1-1 1,1 1-1,1-1 1,58-46 5,-29-31-5,-27 129-106,12 144-208,11 296-140,-28-473 442,-17 128 2,16-144 13,1 0-1,-1 0 0,0 0 1,0-1-1,0 1 0,-1-1 1,1 1-1,0-1 1,0 1-1,-1-1 0,1 0 1,-1 1-1,0-1 0,1 0 1,-1 0-1,0 0 0,1 0 1,-1-1-1,0 1 0,0 0 1,0-1-1,0 1 0,0-1 1,0 0-1,0 0 0,0 1 1,1-1-1,-1 0 0,0-1 1,0 1-1,0 0 0,0-1 1,0 1-1,0-1 0,0 1 1,0-1-1,1 0 0,-1 0 1,0 0-1,0 0 0,1 0-2,-70-47 160,58 31-117,0-1 0,1-1-1,1 0 1,1 0 0,1-1-1,0 0 1,2-1 0,0 0-1,1 0 1,2 0 0,0-1-1,0-14-42,0 16-4,0-1 0,2 0 0,1 1-1,0-1 1,2 0 0,0 0 0,1 1-1,1-1 1,1 0 0,1 1-1,1 0 1,1 0 0,0 1 0,2 0-1,0 0 1,1 1 0,1 0 0,0 1-1,2 0 1,0 1 0,0 0 0,2 1-1,0 1 1,0 0 0,2 1-1,0 1 1,0 0 0,1 1 0,0 1-1,2 0 5,93-30-1280,-99 37 1131,-13 4 64,-1-1 84,1 1 1,0 0-1,0 0 1,0-1-1,0 1 1,0 0-1,1-1 1,-1 1-1,0-1 0,0 0 1,0 1-1,0-1 1,1 0-1,-1 0 1,0 1-1,0-1 1,1 0-1,-1 0 1,0 0-1,0-1 1,0 1-1,1 0 1,-1 0-1,0-1 0,0 1 1,0 0-1,0-1 1,1 0-1,-1 1 1,0-1-1,0 1 1,0-1-1,0 0 1,0 0-1,-1 0 1,1 0-1,0 1 1,0-1-1,0 0 0,-1-1 1,1 2 0,-1 0 1,4-3 26,1 1 0,-1-1 0,0 0 1,0 0-1,0-1 0,0 1 0,-1-1 1,1 0-1,-1 0 0,0 0 0,0 0 1,0-1-1,-1 1 0,0-1 0,0 0 1,0 1-1,0-1 0,-1 0-27,-2 3 4,0 1 0,-1 0 0,1-1-1,-1 1 1,1 0 0,-1 0 0,1 0 0,-1 0 0,0 0-1,0 0 1,1 1 0,-1-1 0,0 0 0,0 1 0,0 0-1,0-1 1,0 1 0,0 0 0,0 0 0,0 0 0,0 0-1,1 0 1,-1 1 0,0-1 0,0 0 0,0 1 0,0 0-1,0-1 1,1 1 0,-1 0 0,0 0 0,0 0-1,1 0 1,-1 0 0,1 0 0,-1 1 0,1-1 0,0 0-1,-2 2-3,-1 3 0,1-1 0,-1 1 0,1 0 0,0 0 0,0 0 0,1 0 0,0 1 0,0-1 0,0 1 0,1 0 0,0-1 0,0 1 0,1 0 0,-1-1 0,2 1 0,-1 0 0,1 0 0,0-1 0,0 1 0,1-1 0,0 1 0,0-1 0,0 1 0,1-1 0,0 0 0,0 0 0,1 0 0,0-1 0,0 1 0,0-1 0,0 0 0,1 0 0,0 0 0,2 1 0,3-1-16,0-1-1,1 0 0,0 0 0,0-1 0,0 0 1,0-1-1,0 0 0,0-1 0,1 0 0,-1-1 0,0 0 1,1-1-1,-1 0 0,10-2 17,54-13-2708,-37 7-7916</inkml:trace>
  <inkml:trace contextRef="#ctx0" brushRef="#br0" timeOffset="2052.67">2886 427 18943,'-10'-1'0,"-7"-2"0,10-1 0,1 2 0,6 2 0,1-4-256,-1 4 128,0 0-13311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6:33.788"/>
    </inkml:context>
    <inkml:brush xml:id="br0">
      <inkml:brushProperty name="width" value="0.05" units="cm"/>
      <inkml:brushProperty name="height" value="0.05" units="cm"/>
    </inkml:brush>
  </inkml:definitions>
  <inkml:trace contextRef="#ctx0" brushRef="#br0">145 473 18047,'0'0'-490,"0"0"63,0 0-42,0 0 64,0 0 42,3 4 128,7 16 291,0 1 1,-2-1-1,0 2 0,-1-1 0,-1 1 1,-1 0-1,-2 0 0,0 1 0,-1-1 1,-1 1-1,-2 18-56,-1-30 2709,-3-45-2368,-67-532 1345,72 565-1699,-1 1 0,1-1 0,0 0 1,0 1-1,0-1 0,0 1 0,0-1 0,0 0 1,0 1-1,0-1 0,0 1 0,0-1 0,0 1 1,0-1-1,1 0 0,-1 1 0,0-1 0,0 1 1,1-1-1,-1 1 0,0-1 0,0 1 0,1-1 1,-1 1-1,1-1 0,-1 1 0,0 0 0,1-1 1,-1 1-1,1-1 0,-1 1 0,1 0 0,-1 0 1,1-1-1,0 1 0,-1 0 0,1 0 0,-1 0 1,1-1-1,-1 1 0,1 0 0,0 0 0,-1 0 1,1 0-1,-1 0 0,1 0 0,-1 0 0,1 0 1,0 1-1,-1-1 0,1 0 0,-1 0 0,1 0 1,-1 1-1,1-1 0,-1 0 0,1 1 13,39 17-542,-39-18 534,30 22-163,-1 0 0,-2 3 1,0 0-1,-1 2 0,-1 0 1,16 25 170,-31-39-1,0 0 0,-1 1-1,0 1 1,-1-1 0,0 2 0,-2-1 0,0 1 0,0 0 0,-2 1 0,0-1-1,-1 1 1,0 0 0,-1 0 0,-1 0 0,-1 1 0,-1-1 0,0 0 0,-1 1-1,-1 0 2,1-7 5,-1 0 0,0 0 0,-1 0 0,0 0 0,0-1 0,-1 1 0,-1-1 0,1 0 0,-2 0 0,1-1 0,-2 1 0,1-1-1,-1-1 1,0 1 0,-1-1 0,0 0 0,0-1 0,-1 0 0,0 0 0,0-1 0,-1 0 0,1-1 0,-1 0 0,0 0 0,-1-1-1,-4 1-4,-2 0 58,0-1-1,0-1 1,-1 0-1,1-2 1,-1 0-1,1 0 0,-1-2 1,1 0-1,0-1 1,-1-1-1,1-1 1,0 0-1,-14-6-57,26 7 8,0 0 0,1 0 0,-1 0 0,1 0 0,0-1 0,0 0 0,0 0 0,0 0 0,1 0-1,-1 0 1,1-1 0,0 0 0,1 1 0,-1-1 0,1 0 0,0 0 0,0-1 0,1 1 0,-1 0 0,1-1 0,0 1 0,1 0 0,-1-1 0,1 1 0,0-1-1,1 1 1,-1-1 0,1 1 0,0-1 0,0 1 0,1 0 0,-1 0 0,1-1 0,1 1 0,-1 0 0,1 1 0,-1-1 0,1 0 0,1 1 0,-1 0-1,1-1 1,-1 1 0,4-2-8,11-11-469,0 2 0,1 0-1,1 1 1,0 1 0,0 1-1,1 1 1,1 1 0,20-7 469,46-13-4023,47 5-6503,-74 17 11102</inkml:trace>
  <inkml:trace contextRef="#ctx0" brushRef="#br0" timeOffset="792.515">767 808 18303,'-16'-27'256,"32"-5"107,-14 31-361,-1-1 0,1 1 0,-1 0 0,0-1 0,0 1 0,0-1 0,0 1 0,0-1 0,0 1 0,0-1 0,-1 0 0,1 1 0,0-1 0,-1 0 0,0 0 0,1 0 0,-1 1 0,0-1 0,0 0 0,0 0 0,0 0 0,0 1 0,0-1-1,-1 0 1,1 0 0,0 0 0,-1 1 0,0-1 0,1 0 0,-1 1 0,0-1 0,0 0 0,0 1 0,0-1 0,0 1 0,0-1 0,0 1 0,-1 0 0,1 0 0,0-1 0,-1 1 0,1 0 0,-1 0 0,1 0 0,-1 0 0,0 1 0,1-1 0,-1 0 0,0 1 0,0-1 0,1 1 0,-1 0 0,0-1 0,-1 1-2,-4 2-59,-1 1 1,1 0 0,0 0 0,0 1-1,0 0 1,0 0 0,0 1-1,1 0 1,0 0 0,0 0-1,1 0 1,-1 1 0,1 0-1,0 1 1,1-1 0,-1 1 0,1 0-1,1 0 1,-1 0 0,1 0-1,0 0 1,1 1 0,0 0-1,0-1 1,1 1 0,0 0-1,0 0 1,0 0 0,1 0-1,1 4 59,-1-11 3,0 0-1,0 0 0,0 0 0,0 0 0,0 0 0,0 0 1,0 0-1,1 0 0,-1 0 0,0 0 0,1 0 0,-1 0 1,1 0-1,-1 0 0,1 0 0,-1 0 0,1-1 0,-1 1 1,1 0-1,0 0 0,0 0 0,-1-1 0,1 1 1,0 0-1,0-1 0,0 1 0,0-1 0,0 1 0,0-1 1,0 0-1,0 1 0,0-1 0,0 0 0,0 0 0,0 1 1,0-1-1,0 0 0,0 0 0,0 0 0,0 0 0,0 0 1,0-1-1,0 1 0,0 0 0,0 0 0,0-1 0,0 1 1,0 0-1,0-1 0,0 1 0,0-1 0,-1 1 0,1-1 1,0 0-3,51-37 160,-43 28-103,0-2 1,-1 1 0,0-1-1,-1 0 1,-1-1-1,0 1 1,0-1 0,-1-1-1,-1 1 1,1-7-58,2 17-214,54 122-42,-60-116 284,0 0-1,1 0 0,-1 0 0,1 0 0,0 0 0,-1 0 0,1 0 0,1 0 0,-1-1 0,0 1 0,1-1 0,-1 1 0,1-1 0,-1 0 0,1 0 0,0 0 0,0-1 0,0 1 1,0-1-1,1 1 0,-1-1 0,0 0 0,0 0 0,1-1 0,-1 1 0,0-1 0,1 1 0,-1-1 0,1 0 0,-1 0 0,1-1 0,-1 1 0,0-1 0,1 0 0,-1 0 0,0 0 1,1 0-1,-1 0 0,0-1 0,0 1 0,1-2-27,3-7 79,-1-1-1,0 0 1,0 0 0,-1 0 0,-1-1-1,0 1 1,0-1 0,-1 0 0,-1-1 0,0 1-1,-1 0 1,0-1 0,-1-6-79,0 15 21,3-31 24,-2 1 0,-1-1 0,-2 1 0,-2-1 0,0 1 0,-3 0 0,-1 0 0,-1 1 0,-3-4-45,12 37-6,0-1-1,0 0 1,0 1-1,0-1 0,0 0 1,0 1-1,0-1 1,-1 0-1,1 1 0,0-1 1,0 0-1,-1 1 1,1-1-1,0 0 0,-1 1 1,1-1-1,0 1 1,-1-1-1,1 1 0,-1-1 1,1 1-1,-1-1 1,1 1-1,-1-1 0,1 1 1,-1 0-1,0-1 1,1 1-1,-1 0 1,1 0-1,-1-1 0,0 1 1,1 0-1,-1 0 1,0 0-1,1 0 0,-1 0 1,0 0-1,1 0 1,-1 0-1,0 0 0,1 0 1,-1 0-1,0 0 1,1 0-1,-1 1 0,0-1 1,1 0-1,-1 0 1,0 1-1,1-1 0,-1 1 1,1-1-1,-1 0 1,1 1-1,-1-1 0,1 1 1,-1-1-1,1 1 1,-1-1-1,1 1 0,0 0 1,-1-1-1,1 1 1,0-1-1,0 1 0,-1 0 1,1-1 6,-20 49-341,15-25 298,2 0 1,0 0-1,1 0 0,1 0 1,1 0-1,2 0 0,0 0 1,1 0-1,2 0 0,0-1 1,2 0-1,0 0 0,2 0 1,3 4 42,-9-22-188,0 1 1,0-1-1,1 0 1,0 0-1,0-1 1,0 1-1,1-1 1,0 0-1,0 0 1,0 0-1,0-1 1,0 0-1,1 0 1,-1 0-1,1-1 1,4 2 186,-3-2-935,-1-1 0,1 0 0,0 0-1,-1 0 1,1-1 0,0 0-1,0 0 1,0-1 0,-1 1-1,1-2 1,0 1 0,-1-1 0,1 0-1,-1 0 1,1-1 936,29-11 640</inkml:trace>
  <inkml:trace contextRef="#ctx0" brushRef="#br0" timeOffset="1094.874">922 526 18815,'29'12'-256,"-18"-10"128,-7-6-128,1 3 128,-2-4 0,20 1 0,16 1-640,6 1 1,13 0-7041,-2 2-512,-1 0 10752</inkml:trace>
  <inkml:trace contextRef="#ctx0" brushRef="#br0" timeOffset="1479.681">1221 668 14464,'0'1'-1,"0"-1"1,0 1-1,-1-1 1,1 1-1,0-1 1,0 1-1,0-1 1,0 1-1,0-1 1,0 1-1,0-1 1,0 1-1,0-1 1,0 1-1,0-1 1,0 1-1,0-1 1,0 1-1,0-1 1,1 1-1,-1-1 1,0 1-1,0-1 1,1 1-1,-1-1 1,0 1-1,1-1 1,-1 0-1,0 1 1,1-1-1,-1 0 1,1 1-1,-1-1 1,0 0-1,1 1 1,-1-1-1,1 0 1,-1 0-1,1 0 1,-1 1-1,1-1 1,-1 0-1,1 0 1,-1 0-1,1 0 1,-1 0-1,1 0 1,-1 0-1,1 0 1,-1 0-1,1 0 1,-1 0-1,1 0 1,-1-1-1,1 1 1,-1 0-1,1 0 1,-1 0-1,1-1 1,-1 2 8,0-1 50,1-1 1,-1 1-1,1 0 0,-1 0 0,1-1 0,-1 1 0,1 0 1,-1 0-1,1 0 0,-1-1 0,1 1 0,-1 0 1,1 0-1,0 0 0,-1 0 0,1 0 0,-1 0 0,1 0 1,-1 0-1,1 0 0,-1 1 0,1-1 0,-1 0 1,1 0-1,-1 0 0,1 1 0,-1-1 0,1 0 0,-1 0 1,1 1-1,-1-1 0,1 1 0,-1-1 0,0 0 1,1 1-1,-1-1 0,1 1 0,-1-1 0,0 1 0,0-1 1,1 1-1,-1-1 0,0 1 0,0-1 0,0 1 1,1-1-1,-1 1 0,0-1 0,0 1 0,0-1 0,0 1 1,0 0-1,0-1 0,0 1 0,0-1-58,5-4 54,0 0 0,0-1 0,-1 0 0,1 0 0,-1 0 0,0 0 0,0-1 0,-1 0 0,0 0 0,0 0 0,0 0 0,0 0 0,-1 0 0,0-1 0,-1 1-1,0-1 1,1-6-54,-3 11-1,-1 1-1,0-1 0,0 1 0,0 0 0,0 0 0,0-1 0,0 1 0,0 0 0,0 1 1,0-1-1,0 0 0,-1 1 0,1-1 0,0 1 0,-1-1 0,1 1 0,0 0 1,-1 0-1,1 0 0,0 1 0,0-1 0,-1 0 0,1 1 0,0 0 0,0-1 0,-1 1 1,1 0-1,0 0 0,0 0 0,0 0 0,0 1 0,0-1 0,1 0 0,-2 2 2,-2 0-35,0 0-1,1 1 0,-1-1 0,1 1 1,0 0-1,0 1 0,1-1 0,-1 1 1,1-1-1,0 1 0,0 0 0,0 0 1,1 1-1,0-1 0,0 0 0,0 1 1,1 0-1,-1-1 0,1 1 0,1 0 1,-1-1-1,1 1 0,0 0 1,0 0-1,1-1 0,0 1 0,0 0 1,0-1-1,1 1 0,-1-1 0,1 1 1,1-1-1,-1 0 0,1 0 0,0 0 1,0 0-1,2 3 36,-3-7 30,-1 0 1,0 0 0,0 0-1,1 0 1,-1 0 0,1 0-1,-1-1 1,1 1 0,-1 0 0,1-1-1,-1 1 1,1-1 0,0 1-1,-1-1 1,1 0 0,0 0-1,-1 0 1,1 0 0,0 0-1,-1 0 1,1 0 0,0-1-1,-1 1 1,1-1 0,-1 1-1,1-1 1,-1 1 0,1-1-1,-1 0 1,1 0 0,-1 0-1,1 0 1,-1 0 0,0 0-1,0 0 1,0 0 0,1 0-1,-1-1 1,0 1 0,0 0-1,-1-1 1,1 0-31,32-64 888,-30 45-756,1 10-47,12 27-68,13 15-2040,-21-23 562,0 0 0,0-1 1,0 0-1,1-1 0,0 0 0,1 0 0,-1-1 1,1 0-1,0 0 0,2-1 1461,39 1-2824,-19-13 2824</inkml:trace>
  <inkml:trace contextRef="#ctx0" brushRef="#br0" timeOffset="8395.705">2003 426 12928,'13'7'0,"-6"0"0,-23-10 0,6 1 0,-3 64 0,0 172 128,15-171 1685,-11-356 2133,28 217-4180,8 89-684,179 188 406,-203-201 593,0 0 0,0 0 0,0 0 0,0-1 0,0 1 0,0-1 0,0 0-1,0 1 1,0-1 0,0-1 0,0 1 0,0 0 0,-1-1 0,1 1 0,0-1-1,-1 0 1,0 0 0,1 0 0,-1 0 0,0 0 0,0-1 0,0 1 0,0-1-1,0 1 1,-1-1 0,1 0 0,-1 1 0,0-1 0,0 0 0,0 0 0,0 0-1,0-2-80,6-7 122,142-271-37,-145 315-832,9 297-823,-4-259-3756,3 0-4822,-1-13 10809</inkml:trace>
  <inkml:trace contextRef="#ctx0" brushRef="#br0" timeOffset="9534.207">2639 783 17791,'-3'18'-362,"12"-18"340,74-112 22,-78 105 19,1-1-1,-2 0 0,1 0 0,-1-1 0,0 1 0,-1-1 0,0 0 0,0 0 0,-1 0 0,0 0 0,-1 0 0,0-1 0,0 0-18,-4 8-28,1 0-1,0 1 1,0-1-1,-1 1 1,1 0-1,0-1 1,-1 1 0,1 0-1,-1 1 1,0-1-1,1 0 1,-1 1-1,0 0 1,1-1-1,-1 1 1,0 0 0,0 0-1,1 1 1,-1-1-1,0 0 1,1 1-1,-1 0 1,1 0-1,-1-1 1,1 1 0,-1 1-1,1-1 1,-1 0-1,1 1 1,0-1 28,-4 3-74,1 0 0,-1 0 0,1 0 0,1 1 0,-1 0 0,1 0 1,-1 0-1,1 0 0,1 1 0,-1-1 0,1 1 0,0 0 0,0 0 0,1 0 0,0 0 0,0 1 0,0-1 1,1 1-1,0-1 0,0 1 0,0-1 0,1 1 0,0 0 0,1-1 0,-1 1 0,1-1 0,0 1 1,2 4 73,-2-10 11,1 0 0,-1-1 1,0 1-1,0 0 1,1-1-1,-1 1 1,1-1-1,-1 0 0,0 1 1,1-1-1,-1 0 1,1 0-1,-1 0 1,1 0-1,-1 0 0,0 0 1,1 0-1,-1 0 1,1-1-1,-1 1 1,0-1-1,1 1 0,-1-1 1,0 1-1,1-1 1,-1 0-1,0 1 1,0-1-1,1 0 0,-1 0 1,0 0-1,0 0 1,0 0-1,0 0 1,-1 0-1,1-1 0,0 1 1,0 0-1,-1 0 1,1-1-1,0 1-11,4-4 44,41-56 1214,-17 110-1386,-28-46 125,0 0 1,1 0-1,-1 0 0,1 0 0,0-1 1,0 1-1,0 0 0,0-1 1,0 1-1,1-1 0,-1 0 0,1 0 1,0 0-1,-1 0 0,1 0 0,0 0 1,0-1-1,0 1 0,0-1 0,1 0 1,-1 0-1,0 0 0,0-1 1,1 1-1,-1-1 0,0 1 0,1-1 1,-1 0-1,0-1 0,1 1 0,-1 0 1,0-1-1,0 0 0,1 0 0,-1 0 1,0 0-1,0 0 0,0-1 0,2-1 4,1-1 76,-1-1 0,0 0 0,0 0 1,0 0-1,-1-1 0,0 1 1,0-1-1,0 0 0,-1 0 1,0-1-1,0 1 0,0-1 1,-1 1-1,0-1 0,-1 0 1,2-6-78,10 135 42,-11-122-41,0 0-1,0-1 1,0 1-1,0-1 1,0 1-1,0-1 1,-1 0-1,1 0 1,0 1-1,0-1 1,-1-1-1,1 1 1,-1 0-1,1 0 1,-1 0-1,1-1 1,-1 1-1,0-1 1,0 1-1,0-1 1,0 0-1,0 1 1,0-1-1,0 0 0,0 0 1,-1 1-1,1-1 1,-1 0-1,1-1 0,0 1 8,57-117 482,-25 168-724,-26-38 219,1 1 0,0-1 0,0 0 0,1-1 0,0 0 0,1 0 0,0-1 0,0 0 0,1-1 0,11 7 15,-20-15 1,1 0 0,-1 1 0,0-1 0,0 0 0,0 0 0,0 0 0,1 0 0,-1 0 0,0-1 0,0 1 0,0 0 0,0-1 0,0 0 0,0 0 0,0 1 0,0-1-1,0 0 1,0-1 0,0 1 0,0 0 0,-1 0 0,1-1 0,-1 1 0,1-1 0,-1 0 0,1 1 0,-1-1 0,0 0 0,0 0 0,0 0 0,0 0 0,0 0 0,0 0-1,0-1 0,28-76 96,-28-12 523,49 240-619,-5-97-875,-25-57-1663,0-2-7595</inkml:trace>
  <inkml:trace contextRef="#ctx0" brushRef="#br0" timeOffset="9816.254">3151 277 17407,'9'13'0,"1"9"-128,-6-9 0,-1-4-256,0 4 1,3 3-1281,7 8 0,1 1-7296</inkml:trace>
  <inkml:trace contextRef="#ctx0" brushRef="#br0" timeOffset="10692.33">3521 639 15744,'0'0'-2,"-1"0"0,1-1 1,-1 1-1,1 0 1,-1 0-1,0-1 1,1 1-1,-1 0 1,1 0-1,-1 0 1,1 0-1,-1 0 1,0 0-1,1 0 1,-1 0-1,1 0 1,-1 0-1,0 0 1,1 0-1,-1 0 1,1 0-1,-1 1 1,1-1-1,-1 0 1,1 0-1,-1 1 1,1-1-1,-1 0 1,1 1-1,-1-1 1,1 0-1,-1 1 1,1-1-1,-1 1 0,1-1 1,0 1-1,-1-1 1,1 1-1,0-1 1,0 1-1,-1-1 1,1 1-1,0-1 1,0 1-1,0-1 1,0 1-1,-1 0 1,1-1-1,0 1 1,0-1-1,0 1 1,0-1-1,1 1 1,-1 0-1,0-1 1,0 1 1,-9 47-132,9-40 114,-10 57-83,4 1-1,3 0 1,2 0 0,7 52 101,-2-78 128,-11-96 768,-20-445 1493,27 501-2389,-1-1 4,0-1-1,0 1 0,0-1 1,1 1-1,-1-1 0,1 0 1,-1 1-1,1-1 0,0 0 1,-1 1-1,1-1 0,0 0 1,0 0-1,0 1 0,1-1 1,-1 0-1,0 1 0,1-1 1,-1 0-1,1 1 0,-1-1 1,1 1-1,0-1 0,-1 0 1,1 1-1,0 0 0,0-1 1,0 1-1,0 0 0,1-1 1,-1 1-1,0 0 0,0 0 1,1 0-1,-1 0 0,1 0 1,-1 0-1,1 0 0,-1 1 1,1-1-1,-1 0 0,1 1 1,0 0-1,-1-1 0,1 1 1,0 0-1,0 0 0,-1 0 1,1 0-1,0 0 0,1 0-3,6 2 0,0 1 0,0 0 0,0 0 0,0 1 0,-1 0 0,1 1 0,-1 0 0,0 0 0,0 1 0,-1 0 0,0 0 0,0 0 0,0 1 0,-1 0 0,0 1 0,0-1 0,-1 1 0,0 1 0,2 3 0,-6-8 5,0 0 0,0 0 0,-1 1 0,1-1-1,-1 0 1,0 1 0,0-1 0,0 0 0,-1 1-1,0-1 1,0 0 0,0 0 0,0 1-1,0-1 1,-1 0 0,0 0 0,0 0 0,0-1-1,0 1 1,-1 0 0,1-1 0,-1 0 0,0 1-1,0-1 1,0 0 0,-1 0 0,1-1 0,-1 1-1,1-1 1,-1 0 0,0 0 0,0 0-1,0 0 1,0 0 0,0-1 0,0 0 0,0 0-1,-1 0 1,1-1 0,0 1 0,-1-1 0,1 0-1,0 0 1,-1 0 0,1-1 0,0 0 0,0 1-1,-1-2 1,-2 0-5,6 1 3,-1 0-1,1 1 1,0-1 0,-1 0-1,1-1 1,0 1 0,0 0-1,0 0 1,0 0 0,0-1-1,0 1 1,0 0 0,0-1-1,1 1 1,-1-1 0,0 1-1,1-1 1,-1 1 0,1-1-1,0 0 1,0 1 0,-1-1-1,1 1 1,0-1 0,0 0-1,0 1 1,1-1 0,-1 1-1,0-1 1,1 0 0,-1 1-1,1-1 1,-1 1 0,1-1-1,0 1 1,-1-1 0,1 1-1,0 0 1,0-1 0,0 1-1,0 0 1,0 0 0,1 0-1,-1 0 1,0 0 0,0 0-1,1 0 1,-1 0 0,1 0-1,-1 1 1,0-1 0,1 0-1,0 1 1,-1-1 0,1 1-1,0 0-2,159-78 0,-92 51 0,-61 23-6,-8 3 5,1 1-1,-1 0 1,0-1-1,1 1 1,-1 0-1,0-1 1,1 1-1,-1 0 0,0-1 1,1 1-1,-1 0 1,1 0-1,-1 0 1,1-1-1,-1 1 1,1 0-1,-1 0 1,0 0-1,1 0 1,-1 0-1,1 0 1,-1 0-1,1 0 1,-1 0-1,1 0 1,-1 0-1,1 0 1,-1 0-1,1 0 1,-1 0-1,1 1 0,-1-1 1,0 0-1,1 0 1,-1 1-1,1-1 1,-1 0-1,0 0 1,1 1-1,-1-1 1,0 0-1,1 1 1,-1-1-1,0 1 1,1-1-1,-1 0 1,0 1-1,0-1 1,0 1-1,1-1 1,-1 1-1,0-1 1,0 1-1,0-1 0,0 1 1,0-1-1,0 0 1,0 1-1,0-1 1,0 1-1,0-1 1,0 1-1,0-1 1,0 1-1,0-1 1,-1 1 1,26 85-155,-24-84 152,0 0 0,0 0 0,1 0 0,-1 0-1,0-1 1,0 1 0,1 0 0,-1-1 0,1 1 0,0-1-1,-1 0 1,1 1 0,0-1 0,0 0 0,0 0 0,0 0 0,0 0-1,0 0 1,0-1 0,0 1 0,0-1 0,0 1 0,0-1 0,0 0-1,0 0 1,1 0 0,-1 0 0,0 0 0,0 0 0,0 0 0,0-1-1,1 1 1,-1-1 0,0 0 0,0 0 0,0 1 0,0-1 0,-1 0-1,3-2 4,2-2 13,1 0-1,-1-1 0,-1 1 0,1-1 0,-1-1 1,0 1-1,-1-1 0,1 0 0,-1 0 0,-1 0 1,1 0-1,-1-1 0,-1 1 0,1-1 0,-1 0 0,0 0 1,-1 0-1,0 0 0,0 0 0,-1 0 0,0 0-12,0 11-8,0 1 0,0 0 0,0 0 0,0 0 0,1 0-1,0 0 1,0 0 0,0-1 0,0 1 0,1 0 0,0-1-1,-1 1 1,1-1 0,0 0 0,1 1 0,-1-1 0,0 0-1,1 0 1,0 0 0,0-1 0,0 1 0,0-1 0,0 0-1,0 1 1,1-1 0,-1-1 0,1 1 0,-1 0 0,1-1-1,0 0 1,0 0 0,-1 0 0,1 0 0,0-1-1,0 1 1,0-1 0,0 0 0,0 0 0,0-1 0,0 1-1,-1-1 1,1 0 0,0 0 0,0 0 0,0 0 0,-1 0-1,2-2 9,5-9 1,-1-1 0,0 0 0,-1 0 0,0-1 0,-1 0 0,-1 0 0,0-1 0,-1 0 0,0 0 0,-1 0 0,-1 0 0,-1-1 0,0 1 0,-1-1 0,-1 0 0,0 1 0,-1-1 0,0 0 0,-2 1 0,0 0 0,0-1 0,-2 0-1,2 3 18,0 0 0,0 0 0,-2 1 0,1 0 0,-2 0 0,1 0 0,-2 0 0,1 1 0,-2 0 0,1 1 0,-2-1 0,1 1 0,-6-4-18,13 13 0,0 1 0,0 0 0,0-1 0,0 1 0,1-1 0,-1 1 0,0 0 0,0 0 0,0 0 0,0-1 0,0 1 0,0 0 0,0 0 0,0 0 0,0 1 0,0-1 0,0 0 0,0 0 0,0 0 0,0 1 0,0-1 0,0 0 0,0 1 0,1-1 0,-1 1 0,0-1 0,0 1 0,0 0 0,1-1 0,-1 1 0,0 0 0,1-1 0,-1 1 0,0 0 0,1 0 0,-1-1 0,1 1 0,0 0 0,-1 0 0,1 0 0,-1 0 0,1 0 0,0 0 0,0 0 0,0 0 0,-1 0 0,1 0 0,0 0 0,0 0 0,0 0 0,-10 58 0,9-37-1,2 1-1,0 0 0,1-1 0,2 1 0,0-1 0,1 0 1,1 0-1,2-1 0,0 0 0,5 9 2,-3-9-495,2 0 1,0-1-1,1 0 0,2-1 1,0 0-1,5 4 495,5 3-10837</inkml:trace>
  <inkml:trace contextRef="#ctx0" brushRef="#br0" timeOffset="11787.625">4382 595 19839,'7'-3'-81,"-1"0"-1,0 0 1,0 0 0,0-1-1,0 0 1,-1 0-1,0-1 1,1 1-1,-2-1 1,1 0-1,0-1 1,-1 1 0,0-1-1,-1 1 1,1-1-1,-1-1 1,0 1-1,0 0 1,-1-1-1,0 1 1,0-1-1,0-2 82,-2 8 1,-1-1-1,1 1 0,0-1 0,-1 1 0,1 0 0,-1-1 0,0 1 1,1 0-1,-1-1 0,0 1 0,0 0 0,0 0 0,0 0 0,0 0 1,0 0-1,0 0 0,0 0 0,0 0 0,0 0 0,-1 0 0,1 1 1,0-1-1,-1 0 0,1 1 0,0-1 0,-1 1 0,1 0 0,-1-1 1,1 1-1,0 0 0,-1 0 0,1 0 0,-1 0 0,1 0 1,-1 0-1,1 0 0,-2 1 0,-58 9-27,56-9 1,0 1-1,-1 0 1,1 0-1,0 0 1,1 1-1,-1 0 1,0 0-1,1 0 1,-1 1-1,1-1 1,0 1-1,0 0 1,1 0-1,-1 0 1,1 1-1,0-1 1,0 1-1,0 0 1,1 0-1,-1 0 1,1 0-1,0 0 0,1 1 1,-1-1-1,1 0 1,0 1-1,1-1 1,-1 1-1,1-1 1,0 1-1,1-1 1,-1 1-1,1 2 27,1-7-2,-1 1-1,1 0 0,-1-1 0,1 0 0,0 1 0,-1-1 0,1 0 0,0 0 0,0 0 0,0 0 0,0 0 1,0 0-1,0-1 0,0 1 0,0-1 0,1 1 0,-1-1 0,0 0 0,0 0 0,0 0 0,0 0 0,1 0 1,-1 0-1,0-1 0,0 1 0,0-1 0,0 1 0,0-1 0,0 0 0,0 0 0,0 0 0,0 0 1,0 0-1,0 0 0,-1-1 0,1 1 0,0 0 0,-1-1 0,1 0 0,-1 1 0,0-1 0,0 0 0,1 0 1,0-1 1,53-108 257,-45 125-256,-8-8 0,1 1 0,-1-1 0,1 1 0,0-1 0,1 0 0,-1 0 0,1 0 0,0-1 0,1 1 0,-1-1 0,1 0 0,0 0 0,1-1 0,-1 1 0,1-1 0,0 0 0,0-1 0,0 1 0,0-1 0,0 0 0,1-1 0,0 0 0,2 1 0,-1-5 1,0 1 0,-1-1 0,0-1-1,1 0 1,-1 0 0,0 0-1,0-1 1,0 0 0,-1 0 0,0 0-1,1-1 1,-2 0 0,1-1-1,0 1 1,-1-1 0,0 0 0,-1 0-1,1-1 1,-1 1 0,0-1-1,-1 0 1,1 0 0,-2-1 0,1 1-1,-1 0 1,0-1 0,0 0-1,-1 1 1,0-1 0,0-2-1,2-12 42,0 0 1,-2 0 0,0-1-1,-2 1 1,0 0 0,-2 0-1,0-1 1,-1 2 0,-1-1-1,-2 0 1,-3-7-43,-17-26 91,26 54-90,1 0 0,-1 1 0,1-1 0,-1 0 1,0 0-1,0 0 0,1 1 0,-1-1 0,0 0 0,0 1 0,0-1 1,0 1-1,0-1 0,1 1 0,-1-1 0,0 1 0,0 0 0,0-1 1,0 1-1,0 0 0,-1 0 0,1 0 0,0 0 0,0 0 1,0 0-1,0 0 0,0 0 0,0 0 0,0 0 0,0 0 0,0 1 1,0-1-1,0 0 0,0 1 0,0-1 0,0 1 0,0-1 1,1 1-1,-1 0 0,0-1 0,0 1 0,0 0 0,1 0 0,-1-1 1,0 1-1,1 0 0,-1 0 0,1 0 0,-1 0 0,1 0 0,-1 0-1,-5 12 0,1-1 0,1 1 0,0 0 0,1 0 0,0 0 0,1 0 0,0 0 0,1 1 0,1-1 0,0 1 0,1-1 0,0 0 0,1 1 0,1 10-44,0 0-1,1 0 1,2 0-1,0-1 0,1 0 1,2 0-1,0-1 1,1 0-1,2-1 0,0 0 1,3 2 44,40 30-3115,-28-37-6591</inkml:trace>
  <inkml:trace contextRef="#ctx0" brushRef="#br0" timeOffset="12102.342">4566 400 17279,'19'19'0,"-24"-14"3,12-13-112,15 5 10,1 1 0,-1 1 1,1 1-1,-1 1 0,1 1 1,-1 1-1,0 1 1,13 5 98,-31-9-18,-1 1 1,0 0 0,1-1 0,-1 2 0,0-1 0,0 0 0,0 1 0,0-1 0,0 1 0,0 0 0,0 0 0,-1 0 0,1 0 0,-1 1 0,1-1-1,-1 1 1,0-1 0,0 1 0,0 0 0,0 0 0,-1 0 0,1 0 0,-1 0 0,1 0 0,-1 0 0,0 0 0,0 1 0,-1-1 0,1 0 0,-1 1 17,3 22 69,-4-20-262,1 0 1,1 0 0,-1 0-1,1 0 1,0-1 0,0 1-1,1 0 1,0 0 0,0-1-1,0 1 1,0-1 0,1 0-1,0 0 1,0 0 0,2 3 192,7 1-8832</inkml:trace>
  <inkml:trace contextRef="#ctx0" brushRef="#br0" timeOffset="12373.766">4827 0 16511,'6'6'0,"4"5"0,-10 6 0,-5 4-255,5 9 127,5 8-1536,8 7 0,0 0-7040</inkml:trace>
  <inkml:trace contextRef="#ctx0" brushRef="#br0" timeOffset="12944.616">5038 469 14976,'-1'-1'16,"0"0"0,0 0 1,0 1-1,0-1 0,0 1 1,-1-1-1,1 1 0,0-1 1,0 1-1,0 0 0,0-1 1,-1 1-1,1 0 0,0 0 1,0 0-1,-1 0 0,1 0 1,0 0-1,0 0 0,0 1 1,-1-1-1,1 0 0,0 1 1,0-1-1,0 1 0,0-1 1,0 1-1,-1-1 0,1 1 1,0 0-1,0 0 0,1-1 1,-1 1-1,0 0 0,0 0 1,0 0-1,1 0 0,-1 0 1,0 0-1,1 0 0,-1 0 1,1 1-1,-1-1 1,1 0-1,-1 0 0,1 0 1,0 1-17,-2 0 22,1 0 1,0 0 0,0 1-1,0-1 1,0 1 0,0-1 0,0 1-1,0-1 1,1 1 0,0 0 0,-1-1-1,1 1 1,0 0 0,0-1-1,0 1 1,1 0 0,-1-1 0,1 1-1,-1-1 1,1 1 0,0-1 0,0 1-1,0-1 1,0 1 0,1-1 0,-1 0-1,0 1 1,1-1 0,0 0-1,-1 0 1,1 0 0,0-1 0,0 1-1,0 0 1,1-1 0,-1 1 0,0-1-1,0 1 1,1-1 0,-1 0 0,1 0-1,-1 0 1,1-1 0,-1 1-1,1-1 1,0 1 0,-1-1 0,1 0-1,0 0 1,-1 0 0,1 0 0,0 0-1,-1-1 1,1 1 0,-1-1-1,1 0 1,-1 0 0,1 0 0,-1 0-1,1 0 1,0-1-23,2-1 56,0 0 0,0 0-1,0-1 1,-1 0 0,1 0 0,-1 0-1,0-1 1,0 1 0,-1-1 0,1 0-1,-1 0 1,0 0 0,0 0 0,0-3-56,-2 6 26,0 0 0,0 0 0,-1 1 0,1-1 0,-1 0 0,1 0 0,-1 0 0,0 0 0,0 0 0,0 0 0,0 0 0,0 0 0,0 0 0,-1 0 0,1 0 0,-1 0 0,1 0 0,-1 0 0,0 0 0,1 1 0,-1-1 0,0 0 0,0 0 0,-1 1 0,1-1 0,0 1 0,0-1 0,-1 1 0,1-1 0,-1 1 0,1 0 0,-1 0 0,0 0 0,1 0 0,-1 0 0,0 0 0,0 0 0,0 0 0,0 1 0,1-1 0,-1 1 0,0-1 0,-2 1-26,2-1 13,0 0 0,-1 0 0,1 1 0,0-1 0,0 1 0,0-1 0,0 1 0,-1 0 0,1 0 0,0 0 0,0 0 0,0 0 0,-1 1 0,1-1 0,0 1 0,0-1 0,0 1-1,0 0 1,0 0 0,0 0 0,0 0 0,0 0 0,-1 1-13,36 14 0,154-9 0,-182-4-20,-1 0 0,0 1 0,-1 0 0,1 0-1,-1 0 1,0 1 0,0-1 0,0 1 0,0 0-1,-1 0 1,0 0 0,0 0 0,0 0-1,-1 0 1,1 0 0,-1 1 0,0-1 0,-1 0-1,1 1 21,0 0 0,-2-5 0,1 0 0,0 0 0,0 0 0,0 0 0,0 0 0,0 0 0,0 0 0,0 0 0,0 0 0,0 0 0,0 0 0,1 0 0,-1 0 0,0-1 0,1 1 0,-1 0 0,0 0 0,1 0 0,-1 0 0,1-1 0,-1 1 0,1 0 0,0 0 0,-1-1 0,1 1 0,0-1 0,0 1 0,-1 0 0,1-1 0,0 1 0,0-1 0,0 0 0,0 1 0,-1-1 0,1 0 0,0 1 0,0-1 0,0 0 0,0 0 0,0 0 0,0 0 0,0 0 0,0 0 0,0 0 0,0 0 0,0 0 0,0 0 0,-1-1 0,2 1 0,7-6 22,0-1 0,-1 0 0,1 0 0,-1 0-1,-1-1 1,0-1 0,0 1 0,0-1-1,-1 0 1,0-1-22,1 0 17,33-53 260,-39 63-277,0 0 0,0 0 0,0 1 0,0-1 0,0 0 0,0 1 0,1-1 0,-1 1 0,0-1 0,0 1 0,-1-1 0,1 1 0,0 0 0,0 0 0,0-1 0,0 1 0,0 0 0,-1 0 0,1 0 0,0 0 0,-1 0 0,1 0 0,-1 0 0,1 0 0,-1 0 0,0 0 0,1 0 0,-1 0 0,0 0 0,0 0 0,1 1 0,-1-1 0,0 1 0,3 5 0,78 118-18,-31-81-2524,-18-21-9105</inkml:trace>
  <inkml:trace contextRef="#ctx0" brushRef="#br0" timeOffset="50587.367">426 1756 9088,'0'0'0,"7"-5"128,-4 10 128,-3 5 384,-3 3 128,1 3-384,-5 2 0,-3 7-1664,-1 1 0,-1 6-2944,-7-3-512,0-2 6272</inkml:trace>
  <inkml:trace contextRef="#ctx0" brushRef="#br0" timeOffset="51622.769">638 1454 8576,'11'16'1876,"-12"-23"962,1 96-2816,1-75 3,0 0 1,1 0-1,0 0 1,2 0 0,-1-1-1,2 1 1,-1-1-1,2 0 1,0 0 0,1-1-1,0 1 1,0-2-1,1 1 1,1-1 0,9 9-26,-16-18 50,-1-1 1,1 1 0,0-1 0,0 0-1,0 0 1,0 0 0,0 0 0,0 0 0,0-1-1,1 1 1,-1-1 0,0 1 0,0-1-1,0 0 1,1 1 0,-1-1 0,0-1-1,0 1 1,1 0 0,-1 0 0,0-1 0,0 1-1,0-1 1,0 0 0,0 0 0,1 0-1,-1 0 1,0 0 0,-1 0 0,1 0-1,0 0 1,0-1 0,-1 1 0,1-1 0,0 0-1,-1 1 1,0-1 0,1 0 0,-1 0-1,0 0 1,0 0 0,0 0 0,1-1-51,39-97 633,-30 58-424,-2-1 1,-2 0 0,-1 0 0,-3 0-1,-1-1 1,-4-36-210,2 80-12,-1 0-1,1 1 1,0-1-1,0 0 0,0 0 1,0 1-1,0-1 1,0 0-1,0 0 1,-1 1-1,1-1 1,0 0-1,0 0 1,0 0-1,-1 1 1,1-1-1,0 0 1,0 0-1,0 0 1,-1 0-1,1 1 0,0-1 1,0 0-1,-1 0 1,1 0-1,0 0 1,-1 0-1,1 0 1,0 0-1,0 0 1,-1 0-1,1 0 1,0 0-1,-1 0 1,1 0-1,0 0 1,0 0-1,-1 0 0,1 0 1,0 0-1,0 0 1,-1 0-1,1 0 1,0-1 12,-10 37-836,12 31-2872,21 32-7388,-10-55 11693</inkml:trace>
  <inkml:trace contextRef="#ctx0" brushRef="#br0" timeOffset="52115">1039 1689 14720,'-2'6'-157,"0"0"1,0 0 0,1 0 0,0 0 0,0 0 0,0 1 0,1-1 0,0 0-1,0 0 1,0 1 0,1-1 0,0 0 0,0 0 0,1 1 0,0 1 156,5 32-688,-2 86 114,2 26 2770,0-464-1044,-18 136-555,12 174-622,0 0 1,0 0-1,0 0 0,0 1 1,1-1-1,-1 1 1,1-1-1,-1 1 0,1-1 1,-1 1-1,1 0 0,0 0 1,0 0-1,0 0 1,0 0-1,0 0 0,0 0 1,0 0-1,0 1 1,0-1-1,0 1 0,0 0 1,0 0-1,0-1 1,0 1-1,1 1 0,-1-1 1,0 0-1,0 0 0,0 1 1,0-1-1,0 1 1,0 0-1,0 0 0,0-1 1,0 1-1,0 1 1,0-1-1,1 1 25,1-2 3,-1 0 0,1 1 0,0 0 0,0 0 1,0 0-1,-1 0 0,1 0 0,-1 1 0,1-1 0,-1 1 0,1 0 0,-1 0 0,0 0 1,0 1-1,0-1 0,0 1 0,0 0 0,-1-1 0,1 1 0,-1 0 0,0 1 1,0-1-1,0 0 0,0 1 0,0-1 0,-1 1 0,0-1 0,1 1 0,-1 0 1,-1 0-1,1-1 0,-1 1 0,1 0 0,-1 0 0,0 0 0,0 0 0,-1 0 1,1-1-1,-1 1 0,0 0 0,-1 3-3,-2-2 76,-1 1 0,0 0-1,0-1 1,0 0 0,-1-1 0,0 1 0,0-1 0,0 0-1,0 0 1,-1-1 0,1 0 0,-1 0 0,0 0 0,-5 0-76,-35 8-2214,50-16-9156,11-3 11967</inkml:trace>
  <inkml:trace contextRef="#ctx0" brushRef="#br0" timeOffset="53240.695">1497 1689 16511,'15'-3'-255,"-14"3"127,-1 0 0,0 0 0,0 0 0,0-9 60,0 8 65,1 0 0,-1 0 0,1 0 0,-1 0 0,1 0 0,-1 0 1,0 0-1,0-1 0,0 1 0,0 0 0,0 0 0,0 0 0,0-1 0,0 1 1,0 0-1,0 0 0,-1 0 0,1 0 0,0 0 0,-1-1 0,1 1 0,-1 0 1,1 0-1,-1 0 0,0 0 0,1 0 0,-1 0 0,0 1 0,0-1 0,0 0 1,0 0-1,0 0 0,1 1 0,-1-1 0,-1 0 0,1 1 0,0-1 0,0 1 1,0 0-1,0-1 0,0 1 0,0 0 0,0-1 0,-1 1 0,1 0 0,0 0 0,0 0 1,0 0-1,0 0 0,-1 0 0,1 0 0,0 1 0,0-1 0,0 0 0,0 1 1,0-1-1,-1 1 0,1 0 3,-8 1-61,1 1 0,-1 0 0,1 0 0,0 1 0,0 0 0,1 1 0,-1 0 0,1 0 0,0 0 0,0 1 0,1 0 0,0 0 1,0 1-1,0 0 0,1 0 0,0 0 0,0 1 0,1-1 0,0 1 0,0 0 0,-2 8 61,6-15-4,0 0 1,-1 0-1,1 0 1,0 0-1,0 0 1,0-1-1,0 1 1,0 0-1,0 0 1,0 0-1,0 0 1,0 0-1,1 0 1,-1 0-1,0 0 1,1 0-1,-1 0 0,0 0 1,1 0-1,-1-1 1,1 1-1,0 0 1,-1 0-1,1 0 1,-1-1-1,1 1 1,0 0-1,0-1 1,0 1-1,-1-1 1,1 1-1,0-1 1,0 1-1,0-1 1,0 0-1,0 1 1,0-1-1,0 0 1,-1 0-1,1 0 0,0 1 1,0-1-1,0 0 1,0 0-1,0 0 1,0-1-1,0 1 1,0 0-1,0 0 1,0 0-1,0-1 1,0 1-1,0-1 4,51-22-90,-38 8 162,-1-1 0,-1 0 0,0-1 1,-1-1-1,-1 0 0,0 0 1,-2-1-1,0 0 0,-1 0 1,-1-1-1,-1 0 0,-1 0 0,0 0 1,-2-1-1,0 1 0,-2-1 1,0 1-1,-1-7-72,1 21 37,0-14 113,0 0 0,-1 0 1,-1 0-1,-1 0 0,-1 0 1,-5-15-151,-10 69-939,13-16 891,1 0-1,1 1 1,1 0 0,1 0-1,0 0 1,2 0 0,0 0 0,1 0-1,1 0 1,1-1 0,0 1 0,1 0-1,2-1 1,-1 0 0,2 0-1,1-1 1,0 1 0,1-2 0,9 14 48,-13-26 11,-1 0 0,1 0 0,0-1 0,1 0 1,-1 0-1,0 0 0,1 0 0,0-1 0,-1 0 0,1 0 1,0-1-1,0 1 0,0-1 0,1 0 0,-1-1 1,0 0-1,0 0 0,0 0 0,0-1 0,0 0 1,0 0-1,0 0 0,0-1 0,0 0 0,1 0-11,3-1 84,0-1 0,-1 0 0,0 0-1,0-1 1,0 0 0,0-1 0,-1 0-1,0 0 1,0-1 0,-1 0 0,1 0-1,-1-1 1,-1 0 0,0 0 0,0-1-84,-4 7 18,-1-1 1,1 1-1,-1-1 1,0 1-1,0-1 1,0 0-1,0 0 1,-1 1-1,1-1 1,-1 0 0,0 0-1,1 0 1,-1 0-1,-1 1 1,1-1-1,0 0 1,-1 0-1,1 0 1,-1 1 0,0-1-1,0 0 1,0 0-1,0 1 1,0-1-1,-1 1 1,1-1-1,-1 1 1,0 0-1,1 0 1,-1-1 0,0 1-1,-1 0 1,1 1-1,0-1 1,0 0-1,-1 1 1,1-1-1,-1 1 1,1 0 0,-1-1-1,0 1 1,1 1-1,-1-1 1,0 0-1,0 1 1,0-1-19,1 2-38,0 0-1,0 1 1,-1-1 0,1 1-1,0-1 1,1 1 0,-1 0 0,0-1-1,0 1 1,1 0 0,-1 0-1,1 0 1,0 0 0,0 0-1,-1 1 1,1-1 0,0 0 0,1 1-1,-1-1 1,0 0 0,1 1-1,0-1 1,-1 1 0,1-1 0,0 1-1,0-1 1,0 1 0,0-1-1,1 1 1,-1-1 0,1 0 0,0 1-1,-1-1 1,1 1 0,0-1-1,0 0 1,1 0 0,-1 0 0,0 0 38,46 51-256,-44-53 256,0-1 0,0 0 0,0 1 0,0-2 0,0 1 0,0 0 0,-1 0 0,1-1 0,-1 0 0,1 1 0,-1-1 0,1 0 0,-1 0 0,0 0 0,0 0 0,0-1 0,0 1 0,0-1 0,-1 1 0,2-2 0,-3 3 0,17-26-747,-6 41-149,-11-10 899,1-1 0,0 1 0,0-1 0,0 1 0,0-1 0,0 0 0,1 1 0,0-1 0,-1 0 0,1 0 0,0 0 1,1 0-1,-1-1 0,0 1 0,1-1 0,0 1 0,-1-1 0,1 0 0,0 0 0,0 0 0,0 0 0,0 0 0,1-1 0,-1 0 0,0 1 0,1-1 0,-1-1 0,1 1 0,-1 0 0,1-1 0,-1 1 0,1-1 1,0 0-1,-1-1 0,1 1-3,2-2 64,-1-1 1,1 0 0,-1 0 0,1 0-1,-1 0 1,0-1 0,0 0 0,-1 0-1,1 0 1,-1-1 0,0 0 0,0 1-1,0-2 1,-1 1 0,0 0 0,0-1-1,0 1 1,-1-1 0,0 0 0,0 0-1,1-4-64,17-132 1201,-21 111-1039,0 1 0,-2 0 0,-1 0 0,-2 0 0,-5-17-162,-1 77-1066,10 7 938,1-1 0,1 1 0,3-1 0,0 1 0,3-1 0,2 7 128,9 4-2170,27 12-8887,-16-32 11612</inkml:trace>
  <inkml:trace contextRef="#ctx0" brushRef="#br0" timeOffset="53522.56">2044 1446 17151,'11'7'0,"11"6"-1151,-13-9-1,-4-7 896,13 0 128,6-4-6784,17 0-512,-1 3 9600</inkml:trace>
  <inkml:trace contextRef="#ctx0" brushRef="#br0" timeOffset="53854.307">2331 1530 17023,'0'0'-128,"-10"16"-2026,37-23 1642,-25 7 511,-1 0 0,1 0 0,0-1 1,-1 1-1,1-1 0,-1 1 0,1-1 0,-1 1 0,1-1 1,-1 0-1,0 0 0,1 0 0,-1 0 0,0 0 0,0 0 1,1 0-1,-1 0 0,0 0 0,0-1 0,0 1 0,-1 0 0,1-1 1,0 1-1,0-1 0,-1 1 0,1-1 0,-1 1 0,1-1 1,-1 1-1,0-1 0,1 0 0,-1 1 0,0-1 0,0 1 1,0-1-1,0 0 0,-1 1 0,1-1 0,0 1 0,-1-1 1,1 1-1,-1-1 0,1 1 0,-1-1 0,0 1 0,0-1 1,1 1-1,-1 0 0,0-1 0,0 1 0,-1-1 1,-2 2-51,0 0 1,0 0-1,0 1 0,-1-1 1,1 1-1,0 0 0,0 0 0,0 0 1,0 1-1,0-1 0,1 1 0,-1 0 1,0 0-1,1 0 0,-1 0 0,1 1 1,0 0-1,0-1 0,0 1 1,0 0-1,0 1 0,1-1 0,-1 0 1,1 1-1,0-1 0,0 1 0,0 0 1,1 0-1,-1 0 0,1 0 0,0 0 1,0 0-1,0 0 0,1 0 0,-1 0 1,1 0-1,0 2 51,0-3-5,0 1 1,0-1-1,0 0 0,1 1 0,-1-1 1,1 1-1,0-1 0,0 0 1,0 1-1,0-1 0,0 0 1,1 0-1,0 0 0,-1 0 0,1 0 1,0 0-1,1 0 0,-1-1 1,0 1-1,1-1 0,-1 0 1,1 0-1,0 0 0,0 0 0,0 0 1,0 0-1,0-1 0,0 1 1,0-1-1,3 1 5,44-1-5726,-11-11 799,1-2 5460</inkml:trace>
  <inkml:trace contextRef="#ctx0" brushRef="#br0" timeOffset="54158.909">2869 1689 18047,'0'0'0,"0"0"0,0 3 0,-1 3-128,2 8 128,2 2-128,-6 9 128,2 5-1535,8 2-1,2-1-8704</inkml:trace>
  <inkml:trace contextRef="#ctx0" brushRef="#br0" timeOffset="54648.942">3368 1559 17535,'2'21'0,"0"-21"0,0-3 0,-2-1 0,-2 1 22,2 3 84,0 0 22,-1-1-21,0-2-86,-1 0-63,2 2-172,0 1-106,0 0-256,0 0-1877,0 0-7253</inkml:trace>
  <inkml:trace contextRef="#ctx0" brushRef="#br0" timeOffset="55291.995">3151 1228 16384,'23'39'0,"-33"1"-299,4-2 77,0 0 0,3 0 0,1 0 0,1 0 1,5 33 221,13 33 0,-43-380 1130,22 245-1043,-33-143 637,33 157-609,19 35-130,-3-3 0,88 85-201,55 69-168,-146-157 374,-1 0-1,0 1 1,-1 1-1,-1-1 1,0 1-1,-1 0 1,0 0-1,-1 1 1,-1-1-1,-1 1 1,0 0-1,0 0 1,-1 0 0,-1 2 10,-1-13-1,1 0 1,-1 0 0,0 0 0,0-1 0,0 1 0,0 0 0,-1 0 0,1-1 0,-1 1 0,0 0 0,0-1 0,-1 0 0,1 1 0,-1-1 0,1 0 0,-1 0 0,0-1-1,0 1 1,0-1 0,-1 1 0,1-1 0,0 0 0,-1 0 0,0 0 0,1-1 0,-1 1 0,0-1 0,0 0 0,0 0 0,0 0 0,0-1 0,-2 1 0,-6 0 2,0 1 0,0-2 1,0 0-1,0 0 0,-1-1 1,1 0-1,0-1 0,0-1 1,1 0-1,-5-2-2,-72-50 287,86 53-280,-1 0 0,1 0 0,0 0-1,0 0 1,0-1 0,1 1 0,-1-1 0,0 1-1,1-1 1,0 1 0,0-1 0,-1 0 0,2 0-1,-1 1 1,0-1 0,0 0 0,1 0 0,0 0 0,-1 0-1,1 0 1,0 0 0,1 0 0,-1 0 0,0 0-1,1 0 1,0 0 0,-1 1 0,1-1 0,0 0-1,1 0 1,-1 1 0,0-1 0,1 0-7,11-9-5,0 0 1,0 1 0,1 1-1,0 0 1,1 1 0,0 1-1,0 0 1,1 1 0,0 0-1,1 2 1,-1 0 0,1 0-1,15-1 5,-25 4-7,204-41-2894,-168 35-6443</inkml:trace>
  <inkml:trace contextRef="#ctx0" brushRef="#br0" timeOffset="55880.648">3713 1477 14336,'-8'-6'-280,"15"15"-336,19 14-280,-21-22 911,-1 0 0,0 0 0,1-1 0,-1 1 0,0-1 0,1 0 0,-1-1 0,1 1 0,-1-1 0,0 0 0,0 0 0,1 0 0,-1 0 0,0-1 0,0 0 1,0 1-1,1-2-15,-5 2 15,0 0 0,0 0 0,0 0 0,0 0 0,0 0 0,0 1 0,0-1 0,0 0 0,-1 0 0,1 0 0,0 0 0,-1 1 0,1-1 0,0 0 0,-1 0 1,1 1-1,-1-1 0,1 0 0,-1 1 0,0-1 0,1 0 0,-1 1 0,0-1 0,1 1 0,-1-1 0,0 1 0,0-1 0,1 1 0,-1 0 0,0-1 0,0 1 0,0 0 1,0 0-1,1 0 0,-1-1 0,0 1 0,0 0 0,0 0 0,0 0 0,0 0 0,1 0 0,-1 1 0,0-1 0,0 0 0,0 0 0,0 1 0,0-1 0,1 0 0,-1 1 1,0-1-1,0 1-15,-6 0 12,0 0 0,0 1 1,0 0-1,1 0 1,-1 0-1,1 1 1,-1 0-1,1 0 1,0 1-1,0 0 0,0 0 1,1 0-1,-1 1 1,1 0-1,0 0 1,1 0-1,-1 1 1,0 0-13,2-2 5,1-1 0,-1 0 0,1 1 0,0 0 0,0-1 1,1 1-1,-1 0 0,1 0 0,0 0 0,-1 0 0,2 0 1,-1 0-1,0 0 0,1 0 0,0 1 0,0-1 0,0 0 0,1 0 1,-1 0-1,1 0 0,0 0 0,0 0 0,0 0 0,1 0 1,0 0-1,-1 0 0,1 0 0,1-1 0,-1 1 0,0-1 1,1 1-6,3 1 3,0 0 0,0 0 0,0-1 0,0 0 1,1 0-1,0 0 0,-1-1 0,1 0 0,1-1 1,-1 1-1,0-1 0,1-1 0,-1 1 0,1-1 1,-1-1-1,1 1 0,-1-1 0,1 0 0,-1-1 1,1 0-1,0 0 0,-1-1 0,0 0 0,1 0 1,-1-1-1,0 0 0,0 0 0,-1 0 0,1-1 1,-1 0-1,1 0 0,-1-1 0,0 0 0,-1 0 1,1 0-1,-1-1 0,0 0 0,-1 0 0,1 0 1,1-3-4,8-14 86,-1-1 0,-1-1 1,0 0-1,-2 0 1,-1-1-1,-1 0 1,-2-1-1,0 1 1,-2-1-1,-1-1 1,-1 1-1,-1 0 0,-1-1 1,-2 1-1,-1 0 1,-1 0-1,-1 0 1,-1 0-1,-5-8-86,-1 0 512,-5 55-213,8 22-284,2 0 0,2 1 1,1 0-1,3 0 0,1-1 0,2 1 0,2 2-15,-3-29-155,0 1 0,1-1 0,1 0 0,0 0 0,1-1 0,1 1 0,1-1 0,0 0 0,1 0 0,0 0 0,1-1 0,1-1 0,0 1 0,1-1 0,2 1 155,19 13-9834</inkml:trace>
  <inkml:trace contextRef="#ctx0" brushRef="#br0" timeOffset="56468.911">4250 1568 15616,'-12'20'-278,"12"-19"65,0-1 64,0 0 21,0 0 0,0 0 0,16-17-256,0-36 384,-56 65 0,37-10-3,-1-1 0,1 1 0,0 0 0,-1 1 1,1-1-1,0 1 0,0-1 0,1 1 1,-1 0-1,1 0 0,-1 0 0,1 0 0,0 0 1,0 1-1,0-1 0,0 1 0,1-1 0,0 1 1,-1 0-1,1-1 0,1 1 0,-1 0 1,0 0-1,1 0 0,0 0 0,0 0 0,0-1 1,0 1-1,1 0 0,0 0 0,-1 0 1,1 0-1,1-1 0,-1 1 0,0 0 0,1-1 1,0 1-1,0-1 0,0 0 0,0 0 1,0 1-1,1-1 0,0-1 0,-1 1 0,1 0 1,1 0 2,4-1 0,0 0 0,0 0 0,0-1 0,0 0 0,0 0 0,0-1 0,0 0 0,0-1 0,1 1 0,-1-2 0,0 1 0,0-1 0,-1 0 0,1-1 0,0 0 0,-1 0 0,0-1 0,1 0 0,-1 0 0,-1 0 0,1-1 0,-1 0 0,0 0 0,0-1 0,0 0 0,-1 0 0,5-6 0,1-4 60,-1 0 0,-1-1 0,0 0 1,-1-1-1,-1 0 0,0 0 0,-1-1 0,-2 1 1,0-1-1,0 0 0,-2 0 0,0-1 1,-2 1-1,0 0 0,-1-1 0,-1 1 1,-2-11-61,-4-1 339,8 31-336,0 1 0,0-1 0,1 0 0,-1 1 0,0-1 0,0 0 0,0 1 0,0-1 0,0 0 0,0 1 0,0-1 0,0 1 0,0-1-1,0 0 1,0 1 0,0-1 0,0 0 0,-1 1 0,1-1 0,0 0 0,0 1 0,0-1 0,0 0 0,-1 1 0,1-1 0,0 0 0,0 1 0,0-1-1,-1 0 1,1 0 0,0 1 0,-1-1 0,1 0 0,0 0 0,-1 0 0,1 1 0,0-1 0,-1 0 0,1 0 0,0 0 0,-1 0 0,1 0-1,0 0 1,-1 0 0,1 0 0,0 0 0,-1 0 0,1 0 0,-1 0 0,1 0 0,0 0 0,-1 0 0,1 0 0,0 0 0,-1 0 0,1 0-1,0-1 1,-1 1 0,1 0 0,0 0 0,-1 0 0,1-1 0,0 1 0,0 0 0,-1 0 0,1-1-3,-9 30 5,2-1 1,1 1-1,1 0 0,1 1 1,2-1-1,1 1 0,1-1 1,2 1-1,1-1 0,1 1 1,1-1-1,2 0-5,22 12-2240,-10-28-6869</inkml:trace>
  <inkml:trace contextRef="#ctx0" brushRef="#br0" timeOffset="56758.36">4487 1410 15616,'9'13'0,"4"7"0,-12-14 0,-2-12 0,1 3 128,0-1-128,17-3 128,12-3-128,10 1 0,16-1-256,3-1 0,-2-1-10752</inkml:trace>
  <inkml:trace contextRef="#ctx0" brushRef="#br0" timeOffset="57052.699">4632 1560 16767,'30'-1'-288,"-42"2"-63,73-31-545,18-32-107,-79 62 1003,-1 0-1,1 1 1,0-1 0,-1 0-1,1 0 1,-1 0-1,1 1 1,-1-1 0,1 0-1,0 0 1,-1 0 0,1 0-1,-1 0 1,1 0 0,-1 0-1,1 0 1,-1 0 0,1 0-1,-1 0 1,1 0 0,-1 0-1,1-1 1,-1 1 0,1 0-1,0 0 1,-1 0 0,1-1-1,-1 1 1,1 0 0,0 0-1,-1-1 1,1 1-1,0 0 1,-1-1 0,1 1-1,0 0 1,-1-1 0,1 1-1,0-1 1,0 1 0,-1-1-1,1 1 1,0 0 0,0-1-1,0 1 1,0-1 0,0 1-1,0-1 1,0 1 0,0-1-1,0 1 1,0-1 0,0 1-1,0-1 1,0 1-1,0-1 1,0 1 0,0 0-1,0-1 1,1 1 0,-1-1-1,0 1 1,0-1 0,0 1-1,1 0 1,-1-1 0,1 1 0,-40 8 2,31-4-3,0 0 0,0 1 0,1 0 1,-1 0-1,1 1 0,0 0 1,1 0-1,-1 0 0,1 1 1,1 0-1,-1 0 0,1 1 0,0-1 1,1 1-1,0 0 0,-3 8 1,6-12 5,-1 0-1,1 1 0,-1 0 1,1-1-1,0 1 0,1 0 1,-1-1-1,1 1 1,0 0-1,0 0 0,1-1 1,-1 1-1,1 0 0,0-1 1,0 1-1,1 0 0,-1-1 1,1 0-1,0 1 0,0-1 1,1 0-1,-1 0 0,1 0 1,0 0-1,0-1 0,0 1 1,0-1-1,1 1 1,0-1-1,-1 0 0,1-1 1,2 2-5,5 1-58,0 0 0,0-1 0,1 0 0,-1-1 0,1 0 0,0-1 0,0-1 0,0 1 1,0-2-1,0 0 0,0 0 0,0-1 0,0-1 0,0 0 0,-1 0 0,1-1 0,0-1 1,8-3 57,-7 4-452,107-23-8294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7:31.589"/>
    </inkml:context>
    <inkml:brush xml:id="br0">
      <inkml:brushProperty name="width" value="0.05" units="cm"/>
      <inkml:brushProperty name="height" value="0.05" units="cm"/>
    </inkml:brush>
  </inkml:definitions>
  <inkml:trace contextRef="#ctx0" brushRef="#br0">0 0 7680,'0'0'-128,"0"0"128,0 0-512,0 0 0,0 0-1152,0 0 128,0 0-128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28:47.527"/>
    </inkml:context>
    <inkml:brush xml:id="br0">
      <inkml:brushProperty name="width" value="0.05" units="cm"/>
      <inkml:brushProperty name="height" value="0.05" units="cm"/>
    </inkml:brush>
  </inkml:definitions>
  <inkml:trace contextRef="#ctx0" brushRef="#br0">1 2955 20223,'41'-21'-2816,"-40"20"1984,-1 1 257,6-4-193,396-198-512,-90 50 618,229-74 662,-442 190-53,2 5 0,64-11 53,-121 33-128,-43 9-128,-9-7-1408,-23-15-960,14 7-2944</inkml:trace>
  <inkml:trace contextRef="#ctx0" brushRef="#br0" timeOffset="369.494">1564 1943 14976,'0'0'0,"-1"0"1,1-1 0,-1 1 0,1 0 0,-1 0 0,1 0 0,-1-1-1,1 1 1,-1 0 0,1 0 0,-1 0 0,0 0 0,1 0 0,-1 0 0,1 0-1,-1 1 1,1-1 0,-1 0 0,1 0 0,-1 0 0,1 0 0,-1 1 0,1-1-1,-1 0 1,1 0 0,-1 1 0,1-1 0,-1 1 0,1-1 0,0 0-1,-1 1 1,1-1 0,-1 1 0,1-1 0,0 1 0,0-1 0,-1 1 0,1-1-1,0 1 1,0-1 0,0 1 0,-1-1 0,1 1 0,0-1 0,0 1-1,0-1 1,0 1 0,0-1 0,0 1 0,0 0 0,0-1 0,0 1 0,1-1-1,-1 1 1,0-1 0,0 1 0,0-1 0,0 1 0,1-1 0,-1 1-1,0-1 1,1 1 0,-1-1 0,0 1 0,1-1 0,-1 0 0,1 1 0,-1-1-1,1 0 0,-26-1 47,24 1-46,1 0-1,-1 0 0,0 0 1,0 0-1,0 1 0,1-1 1,-1 0-1,0 1 0,0-1 1,1 0-1,-1 1 1,0-1-1,1 1 0,-1-1 1,0 1-1,1-1 0,-1 1 1,1 0-1,-1-1 0,1 1 1,-1 0-1,1-1 1,-1 1-1,1 0 0,0 0 1,-1-1-1,1 1 0,0 0 1,0 0-1,0-1 0,0 1 1,-1 0-1,1 0 0,0 0 1,0 0-1,0-1 1,1 1-1,-1 0 0,0 0 1,0 0-1,0-1 0,1 1 1,-1 0-1,0 0 0,1-1 1,-1 1-1,0 0 1,1 0-1,-1-1 0,1 1 1,0-1-1,-1 1 0,1 0 1,-1-1-1,1 1 0,0-1 1,-1 1-1,1-1 1,0 1-1,13 6 0,0 0 0,1 0 0,-1-1 0,1-1 0,1 0 0,-1-1 0,1-1 0,-1-1 0,16 1 0,-1 2 0,1-1 0,121 34 0,-150-37 4,0 1 0,1-1 0,-1 1 1,0-1-1,-1 1 0,1-1 1,0 1-1,0 0 0,-1 0 0,1 0 1,-1 0-1,1 0 0,-1 0 0,0 1 1,0-1-1,0 0 0,0 1 1,-1-1-1,1 0 0,0 1 0,-1-1 1,0 1-1,0-1 0,1 1 1,-1-1-1,-1 1 0,1-1 0,0 1 1,-1-1-1,1 1 0,-1-1 1,0 1-1,0-1 0,0 0 0,0 2-4,-48 81 223,45-80-211,-135 170-119,132-163-2026,1-1-6891</inkml:trace>
  <inkml:trace contextRef="#ctx0" brushRef="#br0" timeOffset="1223.522">2143 1982 15616,'-7'6'-18,"-10"7"-301,26-33 16,9-11 580,7 187 64,0 45 193,-44-305 489,-100-166-361,117 263-655,0 0 0,0 0 1,1 0-1,0 0 0,1-1 1,0 1-1,0 0 0,0 0 1,1 0-1,0-1 0,1 1 1,-1 0-1,1 0 0,1 1 1,-1-1-1,1 0 0,0 1 1,1-1-1,-1 1 0,1 0 1,1 0-1,-1 1 0,1-1 1,0 1-1,0 0 0,0 0 1,1 0-1,0 1 0,0 0 1,0 0-1,0 1 0,6-3-7,2 2 0,0 0 0,0 1 0,1 0 0,-1 1 0,1 1 0,0 1 0,0 0 0,-1 0 0,1 1 0,0 1 0,-1 1 0,0 0 0,1 1 0,-1 0 0,0 1 0,-1 1 0,12 6 0,18 3 0,-42-15 3,-1 0-1,1 0 0,-1 0 0,1 0 0,-1-1 0,1 1 1,-1 0-1,0 0 0,1-1 0,-1 1 0,0 0 1,1 0-1,-1-1 0,0 1 0,1-1 0,-1 1 0,0 0 1,1-1-1,-1 1 0,0-1 0,0 1 0,0 0 0,1-1 1,-1 1-1,0-1 0,0 1 0,0-1 0,0 1 0,0-1 1,0 1-1,0-1 0,0 1 0,0-1 0,0 1 0,0 0 1,0-1-1,0 1 0,-1-1 0,1 1 0,0-1 0,0 1 1,0-1-1,-1 1 0,1 0 0,0-1 0,0 1 1,-1 0-1,1-1 0,0 1 0,-1 0 0,1-1 0,0 1 1,-1 0-1,1-1 0,-1 1 0,1 0 0,-1 0-2,-1-5 26,-10-30 35,0-1 0,3 0 1,0 0-1,3-1 0,1 0 1,1-1-1,3 1 0,1-7-61,10-62 0,-9 105 0,0 0 0,1 0 0,-1 0 0,0 0 0,0 0 0,0 1 0,0-1 0,1 0 0,-1 0 0,0 1 0,1-1 0,-1 1 0,1-1 0,-1 1 0,0 0 0,1-1 0,-1 1 0,1 0 0,-1 0 0,1 0 0,-1 0 0,1 0 0,-1 1 0,1-1 0,-1 0 0,1 1 0,-1-1 0,0 1 0,1-1 0,-1 1 0,0-1 0,1 1 0,-1 0 0,0 0 0,0 0 0,0 0 0,0 0 0,0 0 0,0 0 0,0 0 0,0 0 0,0 0 0,0 1 0,0-1 0,-1 0 0,1 1 0,-1-1 0,1 0 0,0 2 0,0-1 0,23 27-26,-1 1-1,-1 2 0,-2 0 0,-2 1 0,0 1 0,-3 1 1,-1 0-1,4 16 27,26 59-84,-15-52-382,-8-22-3292,-11-21-5799</inkml:trace>
  <inkml:trace contextRef="#ctx0" brushRef="#br0" timeOffset="1523.813">2837 1355 18047,'-2'9'0,"-1"8"0,3-11 0,0-4 0,0-2 0,1-4-256,-1 4 128,2-5-1151,-2 1 127,0-1-9600</inkml:trace>
  <inkml:trace contextRef="#ctx0" brushRef="#br0" timeOffset="1787.879">2862 1612 17407,'6'-6'0,"1"-1"-128,5 15 128,4 15-256,-5-7 128,-2 1-767,-1-3-1,0 2-9728</inkml:trace>
  <inkml:trace contextRef="#ctx0" brushRef="#br0" timeOffset="2352.595">3082 1370 17407,'0'2'-3,"-1"-2"-5,1-1 0,0 1 0,-1-1 1,1 1-1,-1-1 0,1 1 0,-1 0 0,1-1 0,-1 1 0,1 0 0,-1 0 0,0-1 0,1 1 0,-1 0 0,1 0 0,-1 0 0,0 0 0,1-1 1,-1 1-1,1 0 0,-1 0 0,0 0 0,1 1 0,-1-1 0,1 0 0,-1 0 0,0 0 0,1 0 0,-1 0 0,1 1 0,-1-1 0,1 0 0,-1 1 1,1-1-1,-1 0 0,1 1 0,-1-1 0,1 0 0,-1 1 0,1-1 0,0 1 0,-1-1 0,1 1 0,-1-1 0,1 1 0,0-1 0,0 1 0,-1 0 8,-6-24-433,5 17 44,7 15 166,39 100-77,-24-63 125,-1 0-1,-3 1 0,-2 1 1,-1 2 175,-45-147 21,-85-309 1216,117 405-1232,0-1-1,1 0 0,0 1 1,-1 0-1,1-1 1,0 1-1,0-1 0,0 1 1,0 0-1,0-1 0,0 1 1,0 0-1,0 0 1,1 0-1,-1 0 0,0 0 1,1 0-1,-1 1 1,1-1-1,-1 0 0,1 1 1,-1-1-1,1 1 1,-1-1-1,1 1 0,0 0 1,-1-1-1,1 1 1,-1 0-1,1 0 0,0 0 1,-1 0-1,1 1 1,0-1-5,12-1 1,1 0 0,0 1 0,0 0 0,0 1 0,-1 1 0,1 0 0,-1 1 0,1 1 1,-1 0-1,0 1 0,0 1 0,-1 0 0,0 1 0,0 0 0,0 1 0,-1 0 1,0 1-1,-1 0 0,6 6-1,-12-73 1002,-6 12-844,2-1 0,3 1 0,1 0 0,2 1 0,11-33-158,-15 65 42,-3 10-38,-1 1 1,1 0-1,0 0 1,0-1-1,0 1 1,1 0-1,-1 0 1,0 0-1,1-1 1,-1 1-1,1 0 1,0 0-1,0 0 1,0 0-1,0 0 1,0 0-1,0 0 1,0 1-1,1-1 0,-1 0 1,1 0-1,-1 1 1,1-1-1,0 1 1,0 0-1,-1-1 1,1 1-1,0 0 1,0 0-1,0 0 1,0 0-1,0 1 1,1-1-1,-1 1 1,0-1-1,0 1 1,0-1-1,1 1 1,-1 0-1,0 0 1,0 0-1,0 1 0,3-1-4,7 10 0,0 0 0,-1 0 0,0 1 0,-1 1 0,0 0 0,-1 0 0,0 1 0,-1 0 0,-1 0 0,0 1 0,0 0 0,2 9 0,-4-12 0,42 100-23,-34-74-544,2-1 0,1 0 0,2-2 0,2 0 0,11 13 567,-14-24-10709</inkml:trace>
  <inkml:trace contextRef="#ctx0" brushRef="#br0" timeOffset="20479.226">3176 2187 22015,'27'19'-234,"-25"-29"-1324,23 520-468,-18-403 980,8-140 684,-10 14 330,1 0 0,0 0 0,2 1 0,0 0 0,1 1 0,1 0 0,0 0 0,1 1 0,1 0 0,1 1 0,0 1 0,1 0 0,0 1 0,1 0 0,1 1 0,4-2 32,-15 12-27,0 0 1,0 1-1,0-1 1,0 1-1,0 1 1,1-1 0,-1 1-1,0 0 1,0 0-1,1 0 1,-1 1-1,0 0 1,0 0-1,0 0 1,0 0-1,0 1 1,0 0-1,0 0 1,-1 0-1,1 1 1,-1 0 0,1 0-1,-1 0 1,0 0-1,0 0 1,-1 1-1,1 0 1,-1 0-1,1 0 1,-1 0-1,0 0 1,-1 1-1,1-1 1,-1 1-1,0 0 1,0 0 0,0 0-1,-1 0 1,0 0-1,0 0 1,0 0-1,0 0 1,-1 0-1,0 1 1,0-1-1,0 0 1,-1 0-1,0 0 1,0 1-1,0-1 1,0 0 0,-1-1-1,0 1 1,-1 2 26,-7 7-101,0-1 0,-1 0 0,-1 0 0,0-1 0,-1-1 0,0 0 0,0-1 0,-1 0 0,-1-1 0,1-1 0,-1 0 0,-1-1 0,0 0 0,0-2 0,-10 3 101,24-7-38,0 0 1,0 0 0,0 0-1,0 0 1,0 0-1,0-1 1,0 1-1,0-1 1,0 0-1,0 1 1,0-1 0,0 0-1,0 0 1,0 0-1,0-1 1,0 1-1,0 0 1,-1-1-1,1 1 1,0-1-1,1 0 1,-1 0 0,0 1-1,0-1 1,0-1-1,0 1 1,1 0-1,-1 0 1,0-1-1,1 1 1,-1-1-1,1 1 1,0-1 0,0 1-1,-1-1 1,1 0-1,0 0 1,0 0-1,0 0 1,1 1-1,-1-1 1,0 0 0,1-1-1,-1 1 1,1-1 37,-3-31-1899,1-2-4522</inkml:trace>
  <inkml:trace contextRef="#ctx0" brushRef="#br0" timeOffset="20769.558">3692 1989 15104,'-45'32'746,"46"-5"-362,39 220 43,48 155-427,-13-146-2624,-50-183-6933</inkml:trace>
  <inkml:trace contextRef="#ctx0" brushRef="#br0" timeOffset="21326.744">3967 2450 16511,'10'19'-282,"-8"-35"-97,-3 9 277,-1-8-688,4 22 253,-2-1 396,0 0 0,1 0 0,0 0-1,0 0 1,0 0 0,1 0 0,-1 0 0,2 0 0,-1-1 0,1 1 0,-1-1-1,1 1 1,1-1 0,-1 0 0,1 0 0,0-1 0,0 1 0,1-1 0,-1 0-1,1 0 1,0 0 0,0-1 0,0 1 0,0-1 0,1 0 0,1 0 141,-1-5 5,-1 0 0,1-1-1,-1 0 1,0 0 0,0 0 0,0-1 0,0 1 0,-1-1 0,1 0 0,-1-1 0,0 1 0,0-1 0,-1 0 0,1 0 0,-1 0-1,0 0 1,-1 0 0,1-1 0,-1 1 0,0-1 0,0 0 0,-1 1 0,0-1 0,0 0 0,0 0 0,0 0-5,-2 5 31,1 1 0,0-1-1,0 0 1,0 1 0,-1-1 0,1 1 0,0-1 0,0 1 0,0-1 0,0 0 0,0 1 0,0-1 0,0 1 0,1-1-1,-1 1 1,0-1 0,0 0 0,0 1 0,0-1 0,1 1 0,-1-1 0,0 1 0,1-1 0,-1 1 0,0-1 0,1 1-1,-1 0 1,1-1 0,-1 1 0,0-1 0,1 1 0,-1 0 0,1-1 0,-1 1 0,1 0 0,-1 0 0,1-1 0,0 1-1,-1 0 1,1 0 0,-1 0 0,1 0 0,-1 0 0,1 0 0,0 0 0,-1 0 0,1 0 0,-1 0 0,1 0 0,0 0-1,-1 0 1,1 0 0,-1 0 0,1 1 0,0-1-31,16 2 70,-8-4-44,-1 0-1,0-1 1,1 0 0,-1 0-1,0 0 1,-1-1-1,1-1 1,-1 1 0,0-1-1,0 0 1,0-1-1,0 1 1,-1-1 0,0-1-1,4-5-25,-5 6 83,-1 0 1,0 0-1,0-1 0,0 1 0,-1-1 0,0 0 0,-1 0 0,1 0 0,-1 0 1,-1 0-1,1 0 0,-1-1 0,0 1 0,-1 0 0,0-1 0,0 1 1,-1-6-84,1 9 39,-1 1 0,1-1 1,-1 0-1,0 0 1,0 1-1,0-1 1,0 1-1,0-1 1,-1 1-1,0-1 1,0 1-1,0 0 1,0 0-1,0 0 1,-1 0-1,1 0 0,-1 0 1,0 1-1,1-1 1,-1 1-1,-1 0 1,1 0-1,0 0 1,0 0-1,-1 1 1,1-1-1,-1 1 1,1 0-1,-1 0 1,0 0-1,0 0 0,1 1 1,-1 0-1,0-1 1,0 1-40,3 0-90,-1 0 0,1 0 0,0 0 0,0 0 0,0 0 0,0 1 0,0-1 0,-1 0 0,1 0 0,0 1 0,0-1 0,0 1 0,0-1 0,0 1 0,0-1 0,0 1 0,0 0 0,0-1 0,0 1 0,1 0 0,-1 0 0,0 0 0,0-1 0,1 1 0,-1 0 0,0 0 0,1 0 0,-1 0 0,1 0 0,0 0 0,-1 1 0,1-1 90,-3 7-8725</inkml:trace>
  <inkml:trace contextRef="#ctx0" brushRef="#br0" timeOffset="21898.258">5093 1830 18559,'-62'-97'-362,"49"85"360,0 0 1,0 1-1,-1 1 1,0 0-1,-1 1 1,0 1-1,0 0 1,-1 1-1,0 1 1,0 0-1,-1 1 1,0 1-1,0 0 0,-11 0 2,27 5-5,0 0-1,-1 0 1,1 0-1,0 0 0,0 0 1,0 0-1,-1 0 0,1 1 1,1-1-1,-1 0 1,0 1-1,0-1 0,0 0 1,1 1-1,-1-1 1,1 1-1,-1 0 0,1-1 1,-1 1-1,1-1 0,0 1 1,0-1-1,0 1 1,0 0-1,0-1 0,0 1 1,0-1-1,1 1 0,-1 0 1,1-1-1,-1 1 1,1-1-1,-1 1 0,1-1 1,0 0-1,0 1 1,0-1 5,0 4-27,0 4-1,0 0 0,1 0 0,1-1 0,-1 1 0,1-1 0,1 0 0,0 0 0,0 0 0,0 0 0,1-1 0,0 1 0,1-1 0,-1 0 0,1-1 1,1 0-1,-1 0 0,1 0 0,0 0 0,0-1 0,1-1 0,0 1 0,0-1 0,0 0 0,0-1 0,0 0 0,1 0 0,-1-1 0,1 0 0,8 1 28,15 0-231,-1-2-1,1-1 1,0-1-1,0-2 1,27-5 231,2 0-592,-60 8 589,-1 0 1,1 0 0,-1-1-1,1 1 1,-1 0-1,1 0 1,-1 0 0,1 0-1,-1 0 1,1 0-1,-1 0 1,1 0 0,-1 0-1,1 0 1,-1 0-1,1 1 1,-1-1 0,1 0-1,-1 0 1,1 0-1,-1 0 1,0 1-1,1-1 1,-1 0 0,1 1-1,-1-1 1,0 0-1,1 1 1,-1-1 0,0 0-1,1 1 1,-1-1-1,0 1 1,0-1 0,1 1-1,-1-1 1,0 0-1,0 1 1,0-1 0,1 1-1,-1-1 1,0 1-1,0-1 1,0 1-1,0-1 1,0 1 0,0-1-1,0 1 1,0-1-1,0 1 1,-1-1 0,1 1-1,0-1 1,0 1-1,0-1 1,0 1 0,-1-1-1,1 1 1,0-1-1,0 0 1,-1 1 0,1-1-1,0 0 1,-1 1-1,1-1 1,-1 0 0,1 1-1,-1-1 3,-29 40 28,21-30-41,-6 8 13,-1-1 0,0 0 0,-1-2 0,-1 0 0,-1-1 0,0 0 0,0-2 0,-2 0 0,1-2 0,-11 4 0,31-14-1,-1 1 0,1-1 1,0 1-1,-1-1 1,1 0-1,-1 1 1,1-1-1,-1 0 1,0 1-1,1-1 1,-1 0-1,1 0 1,-1 1-1,1-1 1,-1 0-1,0 0 1,1 0-1,-1 0 0,0 0 1,1 0-1,-1 0 1,1 0-1,-1 0 1,0 0-1,1-1 1,-1 1-1,1 0 1,-1 0-1,1 0 1,-1-1-1,0 1 1,1 0-1,-1-1 1,1 1-1,-1 0 1,1-1-1,0 1 0,-1-1 1,1 1-1,-1-1 1,1 1-1,0-1 1,-1 1-1,1-1 1,0 1-1,-1-1 1,1 1-1,0-1 1,0 0-1,0 1 1,0-1-1,0 1 1,-1-1-1,1 0 0,0 1 1,0-1-1,1 1 1,6-41-460,48-97-3743,-32 82-2623</inkml:trace>
  <inkml:trace contextRef="#ctx0" brushRef="#br0" timeOffset="22181.008">5134 1251 14720,'-92'-63'1024,"89"84"-278,113 303 299,-20-73-895,-70-213-426,-8-24-2200,-2-4-7721</inkml:trace>
  <inkml:trace contextRef="#ctx0" brushRef="#br0" timeOffset="22452.943">5145 1551 17023,'13'8'0,"10"3"0,-18-9 0,-14-6 0,3 2 0,2-1 0,4-6 0,4-1 0,14-15 0,6-7 0,5-5 0,9-5 0,-5 2 0,6-1-256,-9 8 128,-5 6-511,-3 7-1,-1 1-10240</inkml:trace>
  <inkml:trace contextRef="#ctx0" brushRef="#br0" timeOffset="23301.803">5463 1453 15488,'0'-1'1,"1"0"13,-1 1 0,1-1 1,-1 1-1,1-1 0,-1 0 0,1 1 1,-1-1-1,1 0 0,-1 0 1,0 1-1,1-1 0,-1 0 1,0 0-1,0 1 0,0-1 1,0 0-1,1 0 0,-1 0 1,0 0-1,0 1 0,-1-1 1,1 0-1,0 0 0,0 0 0,0 1 1,0-1-1,-1 0 0,1 0 1,0 0-1,-1 1 0,1-1 1,-1 0-1,1 1 0,-1-1 1,1 0-1,-1 1 0,1-1 1,-1 1-1,1-1 0,-1 1 1,0-1-1,1 1 0,-1-1 1,0 1-1,0 0 0,1-1 0,-1 1 1,0 0-1,0-1 0,0 1 1,1 0-1,-1 0 0,0 0 1,0 0-1,0 0 0,1 0 1,-1 0-1,0 0 0,0 0 1,0 0-1,0 1 0,1-1 1,-1 0-1,0 1-14,5 21 1109,3-9-1056,1 1 1,0-1-1,1 0 0,0-1 1,1 0-1,0 0 0,1-1 1,0 0-1,1-1 0,0-1 1,1 0-1,7 4-53,-18-12 6,0 0-1,0-1 1,0 1-1,0-1 1,0 0 0,0 0-1,1 0 1,-1 0-1,0 0 1,0 0-1,0 0 1,0-1 0,0 1-1,0-1 1,0 0-1,0 1 1,-1-1 0,1 0-1,0 0 1,0 0-1,0 0 1,-1-1-1,1 1 1,-1 0 0,1-1-1,-1 1 1,1-1-1,-1 1 1,0-1-1,0 0 1,0 1 0,0-1-1,0 0 1,0 0-1,0 0 1,0 0-1,-1 0 1,1 0 0,-1-1-6,20-82 443,-12 5 176,17 99-342,-9-5-277,-14-10 0,1 0 0,-1 0 0,1-1 0,0 1 0,0-1 0,0 1 0,1-1 0,-1 0 0,1-1 0,0 1 0,0-1 0,-1 1 0,2-1 0,-1 0 0,0-1 0,0 1 0,1-1 0,-1 1 0,0-1 0,1-1 0,0 1 0,-1-1 0,1 0 0,-1 0 0,1 0 0,-1 0 0,1-1 0,-1 0 0,1 0 0,-1 0 0,1 0 0,-1-1 0,0 1 0,0-1 0,0-1 0,0 1 0,3-4 0,-2-1 0,1 1 0,-1-1 0,0 0 0,0-1 0,-1 1 0,0-1 0,0 0 0,-1 0 0,0 0 0,-1-1 0,1 1 0,-2-1 0,1 1 0,-1-1 0,0 0 0,-1 1 0,0-1 0,0 0 0,-1 0 0,-1 1 0,1-1 0,-1 1 0,0-1 0,-1 1 0,0 0 0,0 0 0,-1 0 0,0 0 0,-1 1 0,1-1 0,-2 1 0,1 0 0,-5-4 0,9 10-10,-1-1 0,1 1 0,0 0-1,-1 0 1,1 0 0,-1 0 0,0 0-1,1 0 1,-1 0 0,0 0 0,1 0 0,-1 1-1,0-1 1,0 1 0,0 0 0,0-1-1,0 1 1,1 0 0,-1 0 0,0 0-1,0 0 1,0 0 0,0 1 0,0-1-1,1 1 1,-1-1 0,0 1 0,0 0-1,0-1 1,1 1 0,-1 0 0,1 0-1,-1 0 1,0 0 0,1 1 0,0-1 0,-1 0-1,1 0 1,0 1 0,0-1 0,-1 1-1,1 0 1,0-1 0,1 1 0,-1 0-1,0-1 1,0 1 0,1 0 0,-1 0-1,1 0 11,-2 0-49,0 0 0,0 1 0,1-1 0,-1 1-1,1-1 1,0 1 0,0 0 0,0 0 0,0 0-1,0-1 1,0 1 0,1 0 0,-1 0 0,1 0-1,0 0 1,0 0 0,0 0 0,0 0 0,1 0-1,-1 0 1,1 0 0,0-1 0,0 1 0,0 0 0,0 0-1,0-1 1,0 1 0,1 0 0,-1-1 0,1 1-1,0-1 1,0 0 0,0 0 0,0 0 0,0 0-1,0 0 1,1 0 0,-1 0 0,1-1 0,-1 1-1,1-1 1,0 1 0,-1-1 0,1 0 0,0 0-1,0-1 1,0 1 0,0-1 0,0 1 49,3-1-5,0 0 0,0 0 0,0 0 0,0-1 1,0 0-1,0 0 0,-1-1 0,1 1 0,0-1 0,0-1 0,-1 1 1,0-1-1,1 0 0,-1 0 0,0 0 0,0-1 0,-1 0 1,1 0-1,-1 0 0,0 0 0,0-1 0,0 1 0,-1-1 0,1 0 1,-1-1-1,0 1 0,-1 0 0,1-1 0,-1 1 0,0-2 5,2-5 30,0-1-1,-1 0 0,-1 0 0,0 0 1,0 0-1,-1 0 0,-1 0 0,0 0 1,-1-1-1,-1 1 0,0 0 0,0 0 0,-3-6-29,-19-42 262,-3 1-1,-3 1 0,-2 2 1,-38-52-262,-33-32 469,104 142-467,-1 0 1,0 0-1,0 0 1,1 0-1,-1 0 0,0 0 1,0 0-1,0 0 0,0 0 1,0 0-1,0 0 1,-1 0-1,1-1 0,0 1 1,0 0-1,-1 0 0,1 0 1,0 0-1,-1 0 1,1 0-1,-1 0 0,1-1 1,-1 1-1,0 0 0,1 0 1,-1-1-1,0 1 0,1 0 1,-1-1-1,0 1 1,0-1-1,0 1 0,1-1 1,-1 1-1,0-1 0,0 0 1,0 1-1,0-1 1,0 0-1,0 0 0,0 1 1,0-1-1,0 0 0,0 0 1,0 0-1,0 0 1,0 0-1,0-1 0,0 1 1,0 0-1,0 0 0,1-1 1,-1 1-1,0 0 1,0-1-1,0 1 0,0-1 1,0 1-1,1-1 0,-1 0 1,0 1-1,0-1 0,0 0-2,6 35-45,0 0 0,2-1 0,2 0 0,1 0 0,1-1-1,2 0 1,1-1 0,1 0 0,2-2 0,1 0 0,2 0-1,0-2 1,2-1 0,1 0 0,1-2 0,0 0-1,9 3 46,-18-14-433,1-1-1,1 0 0,0-1 0,1-1 1,0 0-1,0-2 0,1 0 0,0-1 1,1-1-1,0-1 0,0 0 0,9 0 434,21 0-8490</inkml:trace>
  <inkml:trace contextRef="#ctx0" brushRef="#br0" timeOffset="24277.14">6274 962 15872,'-1'0'-6,"1"-1"1,-1 1 0,1-1 0,-1 1 0,1 0 0,-1-1 0,1 1 0,-1 0 0,0 0 0,1-1 0,-1 1 0,1 0 0,-1 0 0,0 0 0,1 0 0,-1-1 0,0 1 0,1 0 0,-1 0 0,0 0 0,1 0 0,-1 1-1,1-1 1,-1 0 0,0 0 0,1 0 0,-1 0 0,0 1 0,1-1 0,-1 0 0,1 1 0,-1-1 0,1 0 0,-1 1 0,1-1 0,-1 1 0,1-1 0,-1 1 0,1-1 0,0 1 0,-1-1 0,1 1 0,0-1 0,-1 1-1,1-1 1,0 1 0,0 0 0,-1-1 0,1 1 0,0 0 0,0-1 0,0 1 0,0-1 0,0 1 0,0 0 0,0-1 0,0 1 0,0 0 0,0-1 0,0 1 0,1 0 0,-1-1 0,0 1 5,-7-3-45,-14-14-382,20 11 456,0 0 0,0-1 0,0 1 1,0 0-1,-1 0 0,0 0 0,0 0 0,-1 0 0,1 0 0,-1 1 0,0-1 0,0 1 0,0 0 0,-1 0 1,0 0-1,1 0 0,-2 0 0,1 1 0,0 0 0,0 0 0,-1 0 0,-4-2-29,8 7 1,0-1-1,0 0 1,-1 1 0,1-1-1,0 1 1,1-1 0,-1 1-1,0-1 1,0 1 0,1 0-1,-1-1 1,1 1 0,-1 0-1,1-1 1,0 1 0,-1 0-1,1 0 1,0 0-1,0-1 1,0 1 0,1 0-1,-1 0 1,0-1 0,1 1-1,-1 0 1,1-1 0,-1 1-1,1 0 1,0-1 0,0 1-1,0-1 1,0 1 0,1 0-1,2 6-13,0 0 0,1 0 0,0 0 0,1-1 1,0 1-1,0-2 0,1 1 0,-1-1 0,1 0 1,1 0-1,-1 0 0,1-1 0,0-1 0,0 1 1,0-1-1,1-1 0,0 1 0,-1-2 0,1 1 1,4 0 12,-10-3 12,0 1 1,0-1 0,0 0 0,0 0 0,0 0 0,0 0-1,0 0 1,0-1 0,0 1 0,0-1 0,0 0-1,0 0 1,-1 0 0,1 0 0,0-1 0,0 1 0,-1-1-1,1 1 1,-1-1 0,1 0 0,-1 0 0,0 0 0,0 0-1,0-1 1,0 1 0,0-1 0,0 1 0,-1-1 0,1 1-1,-1-1 1,0 0 0,0 0 0,0 0 0,0 0 0,0 0-1,-1 1 1,1-2-13,11-116 571,-12 112-453,-1 8-108,1-1 0,0 1-1,-1 0 1,1-1-1,0 1 1,0 0-1,-1-1 1,1 1-1,0-1 1,0 1 0,0 0-1,-1-1 1,1 1-1,0-1 1,0 1-1,0-1 1,0 1-1,0-1 1,0 1-1,0 0 1,0-1 0,0 1-1,0-1 1,0 1-1,0-1 1,0 1-1,1-1 1,-1 1-1,0 0 1,0-1-1,0 1 1,1-1 0,-1 1-1,0 0 1,0-1-1,1 1 1,-1 0-1,0-1 1,1 1-1,-1 0 1,0-1 0,1 1-1,-1 0 1,0 0-1,1-1 1,-1 1-1,1 0 1,-1 0-1,1 0 1,-1 0-1,0 0 1,1 0 0,-1-1-1,1 1 1,-1 0-1,1 0 1,-1 0-1,1 1 1,-1-1-1,0 0 1,1 0-1,-1 0 1,1 0 0,-1 0-1,1 0 1,-1 1-1,0-1 1,1 0-10,12 9 49,-8-5-46,0 0-1,0 0 0,0 0 1,0-1-1,1 0 1,-1 0-1,1 0 0,0-1 1,-1 1-1,1-2 1,0 1-1,1 0 0,-1-1 1,0 0-1,0-1 0,1 1 1,-1-1-1,0-1 1,0 1-1,1-1 0,-1 0 1,0 0-1,0-1 1,5-1-4,-4-3 2,0-1 0,-1 0 0,0 0 0,0 0 0,-1 0 0,1-1 0,-2 0 0,1 0-1,-1-1 1,0 1 0,-1-1 0,0 0 0,0 0 0,-1 0 0,0 0 0,-1 0-1,0-1 1,0 1 0,-1 0 0,-1-1 0,0-5-1,2 10 3,-4-32 210,35 65 43,-29-24-252,1-1-1,-1 0 0,0 0 1,1 0-1,-1-1 0,1 1 1,0-1-1,0 0 1,0 0-1,0 0 0,0-1 1,0 1-1,1-1 1,-1 0-1,1 0 0,-1-1 1,0 1-1,1-1 1,-1 0-1,1 0 0,-1 0 1,1-1-1,-1 0 1,1 0-1,-1 0 0,0 0 1,0 0-1,1-1 1,-1 0-1,0 0 0,0 0 1,-1 0-1,1-1 1,0 0-1,-1 0 0,0 1 1,1-2-1,-1 1 1,0 0-1,-1-1 0,1 1 1,-1-1-1,1 0 0,1-3-3,-1-9 26,0 0-1,-1 0 0,-1-1 0,0 1 0,-1 0 1,-1 0-1,0-1 0,-1 1 0,-1 0 0,0 0 1,-2 1-1,1-1 0,-2 1 0,0 0 0,-1 0 0,-3-4-25,8 15 3,-4-12 26,3 5 4,-1 0 0,0 1 1,-1 0-1,0 0 1,-1 0-1,0 1 0,0-1 1,-1 1-1,0 1 0,-4-4-33,13 47 0,3-26-167,0 0-1,1-1 1,0 0-1,0 0 0,1 0 1,0-1-1,0 0 1,1-1-1,-1 1 0,2-1 1,-1-1-1,1 1 0,-1-2 1,1 1-1,1-1 1,-1 0-1,1-1 0,-1 0 1,1-1-1,0 0 1,0-1-1,0 1 0,0-2 1,0 0-1,0 0 0,0 0 1,0-2-1,3 0 168,39 1-9386</inkml:trace>
  <inkml:trace contextRef="#ctx0" brushRef="#br0" timeOffset="24548.23">6801 308 18431,'14'0'0,"11"-2"-128,-11-17 128,-2-13-128,9-3 0,8-7-1280,8-2 129,5-3-2049,5 4 128,1 0-2176</inkml:trace>
  <inkml:trace contextRef="#ctx0" brushRef="#br0" timeOffset="25409.09">4547 3597 18943,'-8'-12'-970,"12"18"-321,-3-5 1271,-1-1 0,1 1-1,-1 0 1,1-1 0,-1 1 0,0 0-1,1 0 1,-1-1 0,0 1-1,0 0 1,0 0 0,0 0 0,1-1-1,-1 1 1,0 0 0,0 0 0,-1 0-1,1-1 1,0 1 0,0 0 0,0 0-1,0 0 1,-1-1 0,1 1-1,0 0 1,-1 0 0,1-1 0,-1 1-1,1 0 1,0-1 0,-1 1 0,0-1-1,1 1 1,-1 0 0,1-1 0,-1 1-1,0-1 1,1 0 0,-1 1 0,0-1-1,1 1 1,-1-1 0,0 0-1,0 0 1,1 1 0,-1-1 0,0 0-1,0 0 1,0 0 0,0 0 20,-43 10-693,19-10 787,0-2 0,1 0 0,0-2 0,0 0 1,0-2-1,0-1 0,1 0 0,0-2 1,0-1-1,1-1 0,0 0 0,-14-11-94,23 15 64,11 6-52,0 1 1,-1-1-1,1 0 0,0 1 1,-1-1-1,1 0 0,0 0 0,0 0 1,0-1-1,0 1 0,0-1 0,0 1 1,0-1-1,0 1 0,1-1 0,-1 0 1,1 0-1,-1 0 0,1 0 1,0 0-1,0 0 0,-1 0 0,1 0 1,1-1-1,-1 1 0,0 0 0,1-1 1,-1 1-1,1 0 0,0-1 0,-1 1 1,1-1-1,0 1 0,1-1 1,-1 1-1,0 0 0,1-1 0,-1 1 1,1 0-1,0-1-12,4-7 5,1 0 1,1 1 0,-1 0-1,2 0 1,-1 0 0,1 1-1,0 0 1,1 1-1,0 0 1,0 0 0,0 1-1,1 0 1,0 1-1,0 0 1,0 0 0,1 1-1,0 1 1,0 0-1,3-1-5,-10 4-5,-1-1 0,1 1 0,-1 0 0,1 0 0,-1 0 0,0 1 0,1-1 0,-1 1 0,1 0 0,-1 0 0,0 0 0,1 0 0,-1 0 0,0 1 0,0 0 0,0-1 0,0 1 0,0 0 0,-1 0 0,1 1 0,-1-1 0,1 1-1,-1-1 1,0 1 0,0 0 0,0 0 0,0 0 0,0 0 0,-1 0 0,1 0 0,-1 0 0,0 0 0,0 1 0,0-1 0,0 1 0,-1-1 0,1 3 5,3 134-219,-33 98-37,29-236 249,-1-1 0,1 0 1,0 1-1,0-1 0,-1 0 0,1 1 0,0-1 0,0 1 0,1-1 1,-1 0-1,0 1 0,0-1 0,1 0 0,-1 1 0,0-1 0,1 0 1,0 0-1,-1 1 0,1-1 0,0 0 0,-1 0 0,1 0 0,0 0 1,0 0-1,0 0 0,0 0 0,0 0 0,0 0 0,0 0 0,0-1 1,1 1-1,-1 0 0,0-1 0,0 1 0,1-1 0,-1 1 0,0-1 1,0 1-1,1-1 0,-1 0 0,1 0 0,-1 0 0,0 0 0,1 0 1,-1 0-1,0 0 0,1 0 0,-1-1 0,0 1 0,1 0 0,-1-1 1,0 1-1,1-1 0,-1 0 0,0 1 0,1-2 7,22-9-178,-1-1-1,-1-2 0,0 0 1,-1-1-1,-1-2 1,0 0-1,-1-1 0,-1 0 1,-1-2-1,0 0 0,0-3 179,27-28-1768,24-22-6253</inkml:trace>
  <inkml:trace contextRef="#ctx0" brushRef="#br0" timeOffset="26265.209">5195 3106 13184,'-10'6'0,"10"-5"0,0-1 0,-1 1 0,1-1 0,0 1 0,-1-1 0,1 1 0,-1-1 0,1 1 0,-1-1 0,1 1 0,-1-1 0,1 0 0,-1 1 0,1-1 0,-1 0 0,0 1 0,1-1 0,-1 0 0,1 0 0,-1 0 0,0 0 0,1 1 0,-1-1 0,0 0 0,1 0 0,-1 0 0,1 0 0,-1 0 0,0-1 0,1 1 0,-1 0 0,0 0 0,1 0 0,-1 0 0,1-1 0,-1 1 0,0 0 0,1-1 0,-1 1 0,1 0 0,-1-1 0,1 1 0,-1-1 0,1 1 0,-1-1 0,1 1 0,0-1 0,-1 1 0,1-1 0,0 1 0,-1-1 0,1 1 0,0-1 0,0 0 0,-1 1 0,1-1 0,0 1 0,0-1 0,0 0 0,0 1 0,0-1 0,0 0 0,0 1 0,0-1 0,0 0 0,0 1 0,0-1 0,1 0 0,-4-9 39,0-1 1,0 1 0,-1 0 0,-1 0 0,1 0 0,-2 0 0,1 1-1,-1 0 1,-1 0 0,1 0 0,-2 1 0,-2-3-40,6 7 57,0 0-1,0 1 1,-1-1 0,1 1 0,-1 0 0,1 0 0,-1 0-1,0 1 1,0-1 0,0 1 0,-1 1 0,1-1-1,0 1 1,-1 0 0,1 0 0,-1 0 0,1 1 0,-1 0-1,1 0 1,-1 0 0,1 1 0,-1-1 0,1 1-1,0 1 1,-4 0-57,5 1 21,-1 0 0,1 0 0,0 1-1,-1 0 1,2-1 0,-1 1 0,0 1-1,1-1 1,0 0 0,0 1 0,0-1-1,0 1 1,1 0 0,0 0 0,0 0 0,0 1-1,1-1 1,0 0 0,0 0 0,0 1-1,0-1 1,1 1 0,0-1 0,0 1-1,0-1 1,1 0 0,0 1 0,0-1 0,0 0-1,1 1 1,0-1 0,0 0 0,0 0-1,1 0 1,-1 0 0,1-1 0,0 1-1,4 3-19,7 10-1,0-2 0,1 0 0,1 0 0,0-1 0,2-1 0,-1-1 0,2-1 0,-1 0 0,18 7 0,32 23 0,-66-41 0,-1-1 0,1 1 0,-1 0 0,1 0 0,-1 0 0,0-1 0,1 1 0,-1 1 0,0-1 0,0 0 0,1 0 0,-1 0 0,0 1 0,-1-1 0,1 0 0,0 1 0,0-1 0,0 1 0,-1-1 0,1 1 0,-1-1 0,1 1 0,-1 0 0,0-1 0,1 1 0,-1-1 0,0 1 0,0 0 0,0-1 0,0 1 0,-1 0 0,1-1 0,0 1 0,-1-1 0,1 1 0,-1-1 0,1 1 0,-1-1 0,0 1 0,0-1 0,0 1 0,0-1 0,0 0 0,0 1 0,0-1 0,0 0 0,0 0 0,-1 0 0,-4 6-14,-1-2 0,0 1 1,0-1-1,-1 0 1,0 0-1,0-1 0,0 0 1,0 0-1,-1-1 1,1 0-1,-2 0 14,9-4-10,0 0-1,1 0 0,-1 1 1,0-1-1,1 0 0,-1 0 1,1 0-1,-1 0 0,1 0 1,-1 0-1,1 0 0,0 0 1,0 0-1,-1 0 0,1 0 1,0-1-1,0 1 0,0 0 1,0 0-1,0 0 0,0 0 1,0 0-1,1 0 0,-1 0 1,0 0-1,1 0 0,-1 0 1,1 0-1,-1 0 0,1 0 1,-1 0-1,1 0 0,-1 0 1,1 0 10,148-302-1003,-147 298 997,23-34-13,-24 39 19,-1-1 1,1 0 0,0 1-1,-1-1 1,1 1-1,0 0 1,0-1-1,0 1 1,-1-1-1,1 1 1,0 0-1,0 0 1,0 0 0,0-1-1,0 1 1,0 0-1,-1 0 1,1 0-1,0 0 1,0 0-1,0 1 1,0-1-1,0 0 1,0 0-1,0 1 1,-1-1 0,1 0-1,0 1 1,0-1-1,-1 1 1,1-1-1,0 1 1,0-1-1,-1 1 1,1-1-1,0 1 1,-1 0 0,1-1-1,-1 1 1,1 0-1,-1 0 1,1-1-1,-1 1 1,0 0-1,1 0 1,-1 0-1,0 0 6,0 1 0,0-1 0,1 0 0,-1 0 1,0 1-1,1-1 0,-1 0 0,1 0 0,-1 0 0,1 1 1,-1-1-1,1 0 0,0 0 0,0 0 0,0 0 0,-1 0 0,1 0 1,0-1-1,0 1 0,0 0 0,0 0 0,1 0 0,-1-1 0,0 1 1,0-1-1,0 1 0,0-1 0,1 1 0,-1-1 0,0 0 0,0 0 1,1 0-1,-1 1 0,0-1 0,1 0 0,-1 0 0,0-1 0,0 1 1,1 0-1,-1 0 0,0-1 0,0 1 0,1 0 0,-1-1 0,0 0 1,0 1-1,0-1 0,0 0 0,0 1 0,0-1 0,0 0 1,0 0-1,0 0 0,0 0 0,0 0 0,0 0 0,-1 0 0,1 0 1,0 0-7,1-4 30,1-1 1,-1 1 0,-1 0 0,1-1 0,-1 1 0,0-1 0,0 1 0,0-1 0,-1 1 0,0-1 0,0 0 0,0 1 0,-1-1 0,0 1 0,0-1-1,0 1 1,-1-1 0,1 1 0,-1 0 0,-2-3-31,3 8 19,-1 0 0,0 0-1,0-1 1,0 1 0,1 1 0,-1-1-1,0 0 1,0 0 0,1 1 0,-1-1-1,0 0 1,1 1 0,-1 0-1,0-1 1,1 1 0,-1 0 0,1 0-1,-1 0 1,1 0 0,-1 0 0,1 0-1,0 1 1,0-1 0,0 0-1,-1 1 1,1-1 0,0 1 0,1-1-1,-1 1 1,0-1 0,0 1 0,1 0-1,-1-1 1,1 1 0,-1 0 0,1-1-1,0 1 1,-1 0 0,1 0-1,0-1 1,0 2-19,-3 10 13,-1 0-1,2 0 1,0 1-1,0-1 0,1 0 1,1 1-1,0-1 1,1 1-1,0-1 1,1 1-1,1-1 1,2 8-13,-4-19 0,0 1 0,0-1 1,0 1-1,1-1 1,-1 0-1,0 0 1,1 0-1,0 1 1,-1-1-1,1-1 1,0 1-1,0 0 1,0 0-1,0-1 1,0 1-1,1-1 0,-1 0 1,0 1-1,1-1 1,-1 0-1,1 0 1,-1-1-1,1 1 1,-1 0-1,1-1 1,-1 0-1,1 1 1,0-1-1,-1 0 1,1-1-1,0 1 1,-1 0-1,1-1 0,1 0 0,3 0-19,-1-1 0,1-1 0,-1 1-1,0-1 1,1 0 0,-1 0 0,-1 0-1,1-1 1,0 0 0,-1 0-1,0-1 1,0 0 0,0 0 19,70-129-3051,-52 85-5695</inkml:trace>
  <inkml:trace contextRef="#ctx0" brushRef="#br0" timeOffset="26795.509">5498 2813 17663,'1'0'-1,"-1"0"-1,1 0 1,0-1 0,-1 1-1,1 0 1,0 0-1,0 0 1,-1 0-1,1 0 1,0 0-1,-1 1 1,1-1-1,0 0 1,-1 0-1,1 0 1,0 1-1,-1-1 1,1 0-1,0 1 1,-1-1-1,1 1 1,0-1-1,-1 1 1,1-1-1,-1 1 1,1-1-1,-1 1 1,0-1-1,1 1 1,-1-1-1,1 1 1,-1 0-1,0-1 1,0 1 0,1 0-1,-1-1 1,0 1-1,0 0 1,0 0-1,0-1 1,1 1-1,-1 0 1,0-1-1,0 1 1,-1 0-1,1 0 1,0-1-1,0 1 1,0 0-1,0-1 1,-1 1-1,1 0 1,0-1-1,-1 1 1,1 0-1,0-1 1,-1 1-1,1-1 1,-1 1 1,1 6-19,0 9-18,10 134-195,-9-143 219,0 0 0,0 0 0,1 0 0,1 0 1,-1-1-1,1 1 0,0-1 0,0 1 1,1-1-1,0 0 0,0 0 0,0-1 0,1 1 1,-1-1-1,1 0 0,1 0 0,-1-1 1,1 0-1,2 2 13,-6-5-1,1 0 0,-1 0 0,1 0 1,-1 0-1,1 0 0,-1-1 0,1 1 0,0-1 1,-1 0-1,1 0 0,0 0 0,-1 0 0,1 0 1,-1 0-1,1-1 0,0 1 0,-1-1 0,1 0 0,-1 0 1,1 0-1,-1 0 0,1 0 0,-1 0 0,0-1 1,0 1-1,0-1 0,1 0 0,-2 1 0,1-1 1,0 0-1,0 0 0,0 0 0,0-1 1,45-82 5,-43 77-5,5-11 2,-1 0 0,-1-1-1,-1 1 1,0-1-1,-2-1 1,0 1-1,-1-1 1,-2 1-1,0-1 1,-1 0-1,0 1 1,-2-1-1,-1 1 1,-3-11-2,-7-12 177,-2 2-1,-2 0 1,-1 0 0,-3 2 0,-1 1-1,-1 0 1,-23-25-177,32 58 568,16 33-446,-1-24-129,58 194 241,-50-173-227,1 0 0,2 0 0,1-1-1,0 0 1,2-1 0,1-1 0,9 11-7,49 35-3589,-64-60-7077</inkml:trace>
  <inkml:trace contextRef="#ctx0" brushRef="#br0" timeOffset="27120.787">5777 2803 14720,'-72'-37'1002,"88"7"-852,118-132-22,-133 162-117,0-1 0,1 1 0,-1 0 0,0 0 0,0 0 0,0 0 0,0 0 0,0 0 0,0 0 0,0 0 0,0 0 0,0 1 0,0-1 0,0 0 0,0 1 0,0-1 0,0 0 0,0 1 0,0-1 0,0 1 0,0 0 0,-1-1 0,1 1 0,0 0 0,0-1 0,-1 1 0,1 0 0,0 0 1,-1 0-1,1 0 0,-1 0 0,1 0 0,-1 0 0,1 0 0,-1 0 0,0 0 0,1 0 0,-1 0 0,0 0 0,0 0 0,0 0 0,0 0 0,0 0 0,0 0 0,0 0 0,0 0 0,0 0 0,0 0 0,-1 0 0,1 0 0,0 0 0,-1 0 0,1 0 0,-1 1-11,2 6 44,1-3-33,0 10-24,1 0 0,0-1-1,1 0 1,1 0 0,1 0-1,0 0 1,0-1 0,1 0-1,1 0 1,0-1-1,1 0 1,1 1 13,18-9-3434,-13-7-5270</inkml:trace>
  <inkml:trace contextRef="#ctx0" brushRef="#br0" timeOffset="27311.834">6034 2471 14592,'-17'-14'0,"-12"-9"0,3 3 0,-1-3-384,2 6 128,2 1-1536,4 7 128,-1 0-5376</inkml:trace>
  <inkml:trace contextRef="#ctx0" brushRef="#br0" timeOffset="27997.9">6016 2593 20095,'-7'-23'-60,"16"32"-72,17 36-60,11 100 192,-35-143 0,-1-1 0,0 1 0,1-1 0,-1 0 0,1 0 0,-1 1 0,1-1 0,0 0 0,0 0 0,-1-1 0,1 1 0,0 0 0,0-1 0,0 1 0,0-1 0,0 1 0,0-1 0,0 0 0,0 0 0,-1 0 0,1 0 0,0 0 0,0 0 0,0 0 0,0-1 0,0 1 0,0-1 0,0 0 0,0 1 0,0-1 0,-1 0 0,1 0 0,0 0 0,-1 0 0,1 0 0,-1-1 0,1 1 0,-1 0 0,1-1 0,-1 1 0,0-1 0,0 1 0,0-1 0,0 0 0,0 0 0,0 1 0,0-1 0,0 0 0,4-7-17,1 0 1,-1 0-1,0 0 0,-1-1 0,0 1 0,-1-1 0,0 0 0,0 0 0,-1-1 0,-1 1 0,1 0 0,-2-1 0,1 1 1,-2-1-1,1 1 0,-1 0 0,-1-1 0,0 1 0,0 0 0,-1 0 0,0 0 0,-1 0 0,0 1 0,-1-1 0,0 1 0,0 0 1,-1 0-1,0 1 0,-2-2 17,6 8-5,1 0 1,-1 1-1,1-1 1,-1 1-1,0 0 1,1 0-1,-1-1 1,0 1-1,0 0 1,0 0-1,0 1 1,1-1-1,-1 0 1,-1 1-1,1-1 1,0 1-1,0 0 1,0-1-1,0 1 1,0 0-1,0 0 1,0 1-1,0-1 1,0 0-1,0 1 1,0-1-1,0 1 1,0 0-1,0-1 1,0 1-1,0 0 1,0 0 0,0 0-1,0 1 1,1-1-1,-1 0 1,1 1-1,-2 0 5,3-2-6,1 0 0,-1 0 0,0 0 0,1 0 0,-1-1 0,0 1 0,1 0 0,-1 0 0,0 0 0,1 0 0,-1 0 0,1 0 0,-1 0 0,0 0 0,1 0 0,-1 0 0,1 0 0,-1 0 0,0 0 0,1 0 0,-1 0 0,0 1 0,1-1 1,-1 0-1,0 0 0,1 0 0,-1 1 0,0-1 0,1 0 0,-1 0 0,0 1 0,1-1 0,-1 0 0,0 0 0,0 1 0,0-1 0,1 0 0,-1 1 0,0-1 0,0 0 0,0 1 0,0-1 0,1 1 0,-1-1 0,0 0 0,0 1 0,0-1 0,0 0 0,0 1 0,0-1 0,0 1 0,0-1 0,0 0 0,0 1 0,0-1 0,-1 1 0,1-1 0,0 0 0,0 1 0,0-1 0,0 0 0,-1 1 0,1-1 0,0 0 0,0 1 0,-1-1 6,35-8-117,17-26 3,35-13 121,-83 49-3,1-1 0,0 0-1,-1 1 1,1 0 0,0 0-1,-1 0 1,0 1 0,0-1-1,0 1 1,0-1-1,0 1 1,0 0 0,-1 0-1,1 0 1,-1 1 0,0-1-1,0 1 1,0-1 0,0 1-1,-1-1 1,1 1-1,-1 0-3,6 9 70,-5-9-57,-2-3-10,1 1-1,-1-1 1,0 0-1,1 1 1,-1-1-1,1 0 1,0 0-1,-1 1 1,1-1-1,0 0 1,-1 0 0,1 0-1,0 0 1,0 0-1,0 0 1,0 0-1,0-1 1,0 1-1,0 0 1,1 0-1,-1-1 1,0 1-1,0-1 1,0 1-1,1-1 1,-1 1-1,0-1 1,1 0-1,-1 0 1,0 1-1,1-1 1,-1 0-1,0 0 1,1 0-1,-1-1 1,0 1-1,2 0-2,7-13 14,0 1-1,0-1 1,-2 0-1,0-1 1,0 0-1,-1-1 1,-1 1-1,0-1 1,-1 0 0,0-5-14,1 3 14,20-70 348,-24 87-339,-1 0 0,0 0-1,1 0 1,-1-1-1,1 1 1,-1 1 0,1-1-1,-1 0 1,1 0 0,-1 0-1,0 1 1,1-1-1,-1 1 1,1-1 0,-1 1-1,0 0 1,0-1-1,1 1 1,-1 0 0,0 0-1,0 0 1,0 0-1,0 0 1,0 0 0,0 0-1,0 0 1,0 0 0,0 1-1,-1-1 1,1 0-1,0 1-22,2 2 67,15 13 153,66 47 264,-43-70-3449,-18-4-9237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1:03.765"/>
    </inkml:context>
    <inkml:brush xml:id="br0">
      <inkml:brushProperty name="width" value="0.05" units="cm"/>
      <inkml:brushProperty name="height" value="0.05" units="cm"/>
    </inkml:brush>
  </inkml:definitions>
  <inkml:trace contextRef="#ctx0" brushRef="#br0">545 1 14336,'-20'7'-1920,"20"-7"1450,0 0 172,0 0 63,-15 0 86,-142 24 155,-98 5 521,197-25-420,83 12-1,-23-14-105,0 0 0,0 1 0,-1-1 0,1 0 0,0 1 0,-1-1 0,1 1 0,-1-1-1,0 1 1,0 0 0,0-1 0,0 1 0,0 0 0,-1 0 0,1 0 0,-1-1 0,0 1 0,0 0 0,0 0-1,0 0 1,0 0 0,-1 0 0,1 0 0,-1-1 0,0 3-1,-1 10-1,-36 313 1,21-219 0,5 1 0,4 1 0,6 19 0,1-124 0,0-1 1,0 1-1,1 0 1,-1-1 0,2 1-1,-1-1 1,0 1 0,1 0-1,0-1 1,1 1-1,-1-1 1,1 0 0,0 1-1,0-1 1,0 0-1,1 0 1,0 0 0,0-1-1,0 1 1,1-1-1,-1 0 1,1 1 0,0-1-1,0-1 1,1 1-1,-1-1 1,1 0 0,0 0-1,0 0 1,0 0 0,0-1-1,0 0 1,0 0-1,1-1 1,-1 1-1,22-5 10,0 0 0,0-2 0,0-1 0,-1-1 1,0-1-1,-1-2 0,22-10-10,-18 8-28,77-33-1871,-63 26-4970</inkml:trace>
  <inkml:trace contextRef="#ctx0" brushRef="#br0" timeOffset="900.902">91 685 14848,'3'-19'-4864,"-3"19"4992,14-4 149,271-125 192,-275 117-1855,-15 10-5014</inkml:trace>
  <inkml:trace contextRef="#ctx0" brushRef="#br0" timeOffset="1990.507">480 815 18559,'9'31'-8105,"-11"-14"6099,15 67 2411,12-98 598,98-161 1045,-120 171-2026,-3 5-16,0 0 0,0-1-1,0 1 1,0-1 0,0 1 0,1 0-1,-1-1 1,0 1 0,0-1 0,0 1-1,1-1 1,-1 1 0,0-1-1,1 1 1,-1-1 0,1 1 0,-1-1-1,0 1 1,1-1 0,-1 0 0,1 1-1,-1-1 1,1 0 0,0 1 0,-1-1-1,1 0 1,-1 0 0,1 1 0,-1-1-1,1 0 1,0 0 0,-1 0-1,1 0 1,-1 0 0,1 0 0,0 0-1,-1 0 1,1 0 0,-1 0 0,1 0-1,0 0 1,-1-1 0,1 1 0,-1 0-1,1 0 1,-1 0 0,1-1 0,-1 1-1,1 0 1,-1-1 0,1 1 0,-1-1-1,1 1 1,-1-1 0,1 1-1,-1 0 1,0-1 0,1 1 0,-1-1-1,0 0 1,1 1 0,-1-1 0,0 1-6,7 19 33,-1 1 1,-1 0-1,-1 1 1,-1-1-1,-1 1 1,0-1-1,-2 20-33,0-29 12,6 52 75,-6-62-86,1 0 1,0 1-1,-1-1 0,1 0 0,0 0 1,0 1-1,0-1 0,0 0 1,0 0-1,0 0 0,0 0 1,0 0-1,0 0 0,0-1 0,0 1 1,1 0-1,-1 0 0,0-1 1,1 1-1,-1-1 0,1 1 1,-1-1-1,0 0 0,1 1 0,-1-1 1,1 0-1,-1 0 0,1 0 1,-1 0-1,1 0 0,-1-1 1,0 1-1,1 0 0,-1-1 0,1 1 1,-1-1-1,0 1 0,1-1 1,0 0-2,11-7 0,-1 0 0,-1-1 0,1 0 0,-1 0 0,-1-1 0,0-1 0,0 0 0,-1 0 0,-1-1 0,0 0 0,0-1 0,-1 0 0,-1 0 0,0 0 0,-1-1 0,0 1 0,-1-1 0,2-14 0,17-52 122,-5-1 1,-2 0 0,-4-2-1,-1-56-122,-18 116 260,-13 55 9,14-20-264,-13 21 94,1 1 1,2 1-1,2 1 1,1 0-1,2 1 1,1 0-1,2 0 1,2 1 0,-2 32-100,7-61-14,1 0 0,0-1 1,0 1-1,1 0 1,0-1-1,1 1 1,0 0-1,0-1 0,0 0 1,1 1-1,1-1 1,-1-1-1,1 1 0,1 0 1,-1-1-1,1 0 1,1 0-1,-1 0 1,1-1-1,0 1 0,1-2 1,6 6 13,21-7-3264,-16-9-4053</inkml:trace>
  <inkml:trace contextRef="#ctx0" brushRef="#br0" timeOffset="2307.234">928 625 13312,'1'1'-15,"-1"0"1,0 0 0,0 0 0,1-1 0,-1 1 0,0 0-1,0 0 1,0 0 0,0 0 0,0 0 0,-1 0-1,1-1 1,0 1 0,0 0 0,0 0 0,-1 0 0,1 0-1,0 0 1,-1-1 0,1 1 0,-1 0 0,1 0-1,-1-1 1,1 1 0,-1 0 0,0-1 0,1 1 0,-1-1-1,0 1 1,0-1 0,1 1 0,-1-1 0,0 1 0,0-1-1,0 0 1,1 1 0,-1-1 0,0 0 0,0 0-1,0 1 1,0-1 0,0 0 0,1 0 0,-1 0 0,0 0-1,0 0 1,0-1 0,0 1 0,0 0 0,0 0 0,1 0-1,-1-1 1,0 1 0,0 0 0,0-1 0,1 1-1,-1-1 1,0 1 0,0-1 0,1 0 0,-1 1 0,0-1-1,0 0 15,-20 1-621,44 11 472,150-22 298,-111 1-55,108-3 196,-167 14-281,0 1 1,-1 0-1,1-1 0,-1 1 1,1 0-1,-1 0 1,0 1-1,1-1 0,-1 0 1,0 1-1,-1-1 0,1 1 1,0 0-1,-1-1 1,1 1-1,-1 0 0,0 0 1,0 0-1,0 0 0,-1 0 1,1 0-1,-1 0 1,1 0-1,-1 0 0,0 1 1,0-1-1,0 0 0,-1 0 1,1 0-1,-1 0 1,0 0-1,0 0 0,0 0 1,0 0-1,0 0 0,0 0 1,-1-1-1,0 1 1,0 1-10,-1 9 18,-26 92 245,12-62-2531,11-30-4836</inkml:trace>
  <inkml:trace contextRef="#ctx0" brushRef="#br0" timeOffset="2568.642">1242 170 17407,'4'7'0,"6"7"-1535,-5-6-1,-1-4-1024,-4-4 128,0 0-3584</inkml:trace>
  <inkml:trace contextRef="#ctx0" brushRef="#br0" timeOffset="3475.226">1538 97 14848,'-26'21'-235,"37"15"-1066,-10 28 1214,-3 0 0,-3 0 0,-3 0-1,-2 0 1,-4-1 0,-1-1 0,-15 31 87,8-14-457,19-64 363,3-15 35,-1 0-1,1 0 1,0-1 0,-1 1 0,1 0 0,0 0-1,-1 0 1,1 0 0,0 0 0,-1 0-1,1-1 1,0 1 0,-1 0 0,1 0 0,-1 0-1,1 0 1,0 0 0,-1 1 0,1-1 0,0 0-1,-1 0 1,1 0 0,-1 0 0,1 0-1,0 0 1,-1 0 0,1 1 0,0-1 0,-1 0-1,1 0 1,0 1 0,0-1 0,-1 0-1,1 0 1,0 1 0,0-1 0,-1 0 0,1 1-1,0-1 1,0 0 0,0 1 0,-1-1 59,-28-80 64,52 52 725,168-49 1062,-125 55-1526,62-29 827,-128 52-1139,-1-1 0,1 0 0,0 1 0,0-1 0,0 0 0,-1 1 0,1-1 0,0 1-1,0-1 1,0 0 0,0 1 0,0-1 0,0 1 0,0-1 0,0 0 0,0 1 0,0-1 0,0 1 0,0-1 0,0 0 0,0 1 0,0-1 0,1 0 0,-1 1 0,0-1 0,0 1 0,0-1 0,0 0 0,1 1-1,-1-1 1,0 0 0,1 0 0,-1 1 0,0-1 0,0 0 0,1 1 0,-1-1 0,0 0 0,1 0 0,-1 0 0,0 0 0,1 1 0,-1-1 0,1 0 0,-1 0 0,0 0 0,1 0 0,-1 0 0,1 0-1,-1 0 1,0 0 0,1 0 0,-1 0 0,1 0 0,-1 0 0,0 0-13,-19 56 46,14-47-38,1 1 0,0 0 0,1 0 0,0 0 0,0 1 0,1-1 0,0 1 0,1-1 0,1 1 0,-1 0 0,2-1 0,-1 1 0,3 6-8,-3-15 0,1 0 0,-1-1 0,1 1 0,0-1 0,0 1 0,-1-1 0,1 0 0,0 1 0,0-1 0,0 0 0,1 0 0,-1 0 0,0 0 0,0 1 0,1-2 0,-1 1 0,1 0 0,-1 0 0,0 0 0,1-1 0,0 1 0,-1-1 0,1 1 0,-1-1 0,1 1 0,0-1 0,-1 0 0,1 0 0,0 0 0,-1 0 0,1 0 0,-1 0 0,1-1 0,0 1 0,-1 0 0,2-1 0,56-21 0,-47 18 33,-1-1 0,1 0 1,-1-1-1,-1 0 1,1-1-1,-1-1 0,-1 1 1,1-1-1,-1-1 0,-1 0 1,1 0-1,-2-1 1,1 0-1,-1 0 0,-1 0 1,0-1-1,0 0 1,-1-1-1,0 1 0,-1-1 1,-1 0-1,0 0 1,1-10-34,-15 236 256,-7-117-224,-3 0 0,-5-1 0,-3-2 0,-34 71-32,56-148-7,0 0 1,-1-1 0,0 0 0,-1 0 0,-1 0 0,0-1 0,-2-1 0,1 0 0,-2-1 0,0 0-1,0 0 1,-1-2 0,-1 0 0,0 0 0,0-1 0,-1-1 0,0-1 0,-1 0 0,1-1 0,-2-1 0,-4 1 6,17-6 0,-1 0 0,1-1 0,-1 1 0,1-1 0,0 0 0,-1-1 0,1 1 0,-1-1 0,1 0 0,0-1 0,0 1 0,0-1 0,0 0 0,0 0 0,0 0 0,0-1 0,0 0 0,1 0 0,0 0 0,-1 0 0,1-1 0,0 0 0,1 0 0,-1 0 0,1 0 0,0 0 0,0-1 0,0 1 0,0-1 0,1 0 0,0 0 0,0 0 0,0 0 0,0 0 0,1 0 0,0-4 0,2-10 9,2 0 0,0 0 1,2 0-1,0 0 0,0 1 1,2 0-1,1 0 0,0 1 1,1-1-1,0 2 0,2 0 1,0 0-1,1 0 0,0 2 1,1-1-1,1 2-9,12-15 16,1 1 1,1 1 0,1 2-1,1 0 1,1 3-1,1 0 1,1 2 0,1 2-1,33-13-16,68 5-5205,-95 21-1792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1:19.278"/>
    </inkml:context>
    <inkml:brush xml:id="br0">
      <inkml:brushProperty name="width" value="0.05" units="cm"/>
      <inkml:brushProperty name="height" value="0.05" units="cm"/>
    </inkml:brush>
  </inkml:definitions>
  <inkml:trace contextRef="#ctx0" brushRef="#br0">63 0 18559,'-9'6'0,"-4"4"-640,5-4 0,2-3-511,-7-1-1,0 0-9344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1:15.388"/>
    </inkml:context>
    <inkml:brush xml:id="br0">
      <inkml:brushProperty name="width" value="0.05" units="cm"/>
      <inkml:brushProperty name="height" value="0.05" units="cm"/>
    </inkml:brush>
  </inkml:definitions>
  <inkml:trace contextRef="#ctx0" brushRef="#br0">203 90 15744,'32'18'-534,"-49"24"-724,-105 260 874,57-122 384,57-220 0,-3-363 768,4 222 789,5 174-1136,0 24-96,6 7-325,2 1 0,1-1 0,1-1 0,0 0 0,2 0 0,1 0 0,1-1 0,0-1 0,2 0 0,0-1 0,2 0 0,0-1 0,1-1 0,15 12 0,-18-14 0,28 30 0,122 159 0,-160-200-14,0 1 0,-1 0-1,0 0 1,0 0 0,-1 1-1,0-1 1,0 1-1,0-1 1,-1 1 0,0 0-1,0-1 1,-1 1-1,0 0 1,0 0 0,-1-1-1,1 1 1,-1 0 0,-1-1-1,1 1 1,-1-1-1,-1 1 1,1-1 0,-1 0-1,0 0 1,0 0-1,-1 0 1,1 0 0,-1-1-1,-1 0 1,1 0 0,-1 0-1,0 0 1,0-1-1,0 1 1,-1-2 0,1 1-1,-1 0 1,0-1-1,0 0 1,0 0 0,-1-1-1,1 0 1,-7 1 14,6-3-1,0-1 0,0 0 0,0-1 0,1 0 0,-1 0 0,0 0 0,1-1 0,-1 0 0,1 0 0,0-1 0,0 0 0,0 0 0,1 0 0,-1-1 0,1 0 0,0 0 0,0 0 0,1 0 0,-1-1 0,1 0 0,1 0 0,-2-3 1,-3 0 1,-70-110-1,78 115 0,0 0 0,0 1 0,1-1 0,-1 0 0,1 1 0,0-1 0,0 0 0,0 1 0,0-1 0,0 1 0,1-1 0,0 1 0,0 0 0,0 0 0,0 0 0,0 0 0,1 0 0,-1 0 0,1 0 0,0 1 0,-1 0 0,1-1 0,0 1 0,1 0 0,-1 0 0,0 1 0,1-1 0,-1 1 0,1-1 0,-1 1 0,1 0 0,2 0 0,273-109 0,-269 106-15,0 2-83,0-1 1,-1 0-1,1-1 1,-1 0-1,0 0 0,0-1 1,0 0-1,-1-1 1,1 0-1,-1 0 1,4-5 97,-15 2-2923,-4 5-5098</inkml:trace>
  <inkml:trace contextRef="#ctx0" brushRef="#br0" timeOffset="288.518">458 389 16639,'1'0'-19,"-1"-1"0,1 1 0,-1-1-1,1 1 1,-1 0 0,1-1-1,-1 1 1,1 0 0,0-1-1,-1 1 1,1 0 0,-1 0 0,1-1-1,0 1 1,-1 0 0,1 0-1,0 0 1,-1 0 0,1 0-1,0 0 1,-1 0 0,1 0-1,0 0 1,-1 0 0,1 1 0,0-1-1,-1 0 1,1 0 0,-1 0-1,1 1 1,0-1 0,-1 0-1,1 1 1,-1-1 0,1 1 0,-1-1-1,1 1 1,-1-1 0,1 1-1,-1-1 1,1 1 0,-1-1-1,0 1 1,1-1 0,-1 1 0,0 0-1,0-1 1,1 1 0,-1-1-1,0 1 1,0 0 0,0-1-1,0 1 1,0 0 0,0-1-1,0 1 1,0 0 0,0-1 0,0 1-1,0 0 1,0-1 0,-1 1-1,1 0 1,0 0 19,3 56-1447,-3-54 1420,6 109-459,5-65-2697,-5-28-3494</inkml:trace>
  <inkml:trace contextRef="#ctx0" brushRef="#br0" timeOffset="573.391">579 127 18047,'2'8'0,"3"7"-128,-3-9 0,-2-5-128,0-1 128,0 0-128,0 0 0,0 4-255,3 1 127,-2-1-1408,7 6 128,0 0-6912</inkml:trace>
  <inkml:trace contextRef="#ctx0" brushRef="#br0" timeOffset="1822.728">792 512 10624,'1'0'-352,"-1"4"276,0-1 0,0 0 0,0 1 0,1-1 0,-1 0-1,1 0 1,0 1 0,0-1 0,0 0 0,0 0 0,1 0 0,-1 0-1,1-1 1,0 1 0,0 0 0,0 0 0,0-1 0,0 0 0,0 1-1,1-1 1,-1 0 0,1 0 76,-1-3 103,-1 0 0,0 0-1,0 0 1,0-1 0,0 1-1,0 0 1,0-1 0,0 1 0,0-1-1,0 1 1,0-1 0,-1 1 0,1-1-1,-1 1 1,1-1 0,-1 0 0,0 1-1,0-1 1,0 0 0,1 1-1,-2-1 1,1 0 0,0 1 0,0-1-1,0 0 1,-1 1 0,1-1 0,-1 0-1,1 1 1,-1-1 0,0 1 0,0-1-1,0 1 1,1-1 0,-1 1-1,-1 0 1,1-1 0,-1 0-103,-80-65 533,80 65-521,-1 1-1,1 0 0,-1 0 0,1 0 1,-1 0-1,0 0 0,1 0 0,-1 1 1,0 0-1,0-1 0,0 1 0,1 0 1,-1 0-1,0 0 0,0 1 0,1-1 1,-1 1-1,0-1 0,0 1 0,1 0 1,-1 0-1,1 0 0,-1 0 0,1 1 1,-1-1-1,1 1 0,0-1 1,-1 1-1,1 0 0,0 0 0,0 0 1,1 0-1,-1 0 0,0 1 0,1-1 1,-2 2-12,1 0-27,1 1 1,-1-1-1,1 1 1,0 0-1,0 0 1,0-1-1,1 1 1,-1 0-1,1 0 1,0 0-1,1 0 1,-1 0-1,1 0 1,0-1-1,0 1 1,0 0-1,1 0 1,0-1-1,0 1 1,0-1-1,0 0 1,1 0 0,0 1-1,0-2 1,0 1-1,0 0 1,0 0-1,1-1 1,1 1 26,-2-4 13,-1-1 1,1 0 0,0 0 0,-1 0 0,1-1-1,-1 1 1,0 0 0,1-1 0,-1 0 0,0 1-1,0-1 1,0 0 0,0 0 0,0 0 0,0-1-1,-1 1 1,1 0 0,-1-1 0,1 1 0,-1-1-1,0 1 1,0-1 0,0 1 0,0-1 0,-1 0-1,1 0 1,0-1-14,-1 2 12,-4-54 1161,-2 75-1066,5-14-107,0-1 0,0 1 0,1 0 0,-1 0 0,1 0 0,0 0 0,0 0 0,1-1 0,0 1 0,0 0 0,0 0 0,0-1 0,0 1 0,1 0 0,0-1 0,0 1 0,1-1 0,-1 0 0,1 0 0,-1 0 0,2 0 0,-1 0 0,0-1 0,3 3 0,2 0 0,0 1 1,1-2 0,0 1-1,0-1 1,0 0-1,0-1 1,1 0 0,0-1-1,0 0 1,0 0 0,0-1-1,0-1 1,0 1 0,1-2-1,-1 1 1,0-2 0,1 1-1,-1-1 1,0-1-1,1 0 1,-1 0 0,0-1-1,-1 0 1,1-1 0,0 0-1,-1 0 1,0-1 0,0-1-1,0 1 1,-1-1 0,0-1-1,0 0 1,5-5-1,-10 8 40,1 0-1,-1-1 1,0 1-1,0 0 1,-1-1 0,0 0-1,1 0 1,-1 1-1,-1-1 1,1 0 0,-1-1-1,0 1 1,0 0 0,-1 0-1,1 0 1,-1-1-1,0 1 1,0 0 0,-1 0-1,0-1 1,0 1-1,0 0 1,-1 0 0,1 0-1,-1 0 1,0 0 0,0 0-1,-3-2-39,3 6 13,-1 0 0,0 0 0,1 1 0,-1-1 0,0 1 0,0-1 0,0 1 1,0 0-1,1 0 0,-1 0 0,0 1 0,0-1 0,0 1 0,1-1 0,-1 1 0,0 0 0,0 0 0,1 0 0,-1 1 0,1-1 0,-1 0 0,1 1-13,-3 0 12,-68 40 57,72-41-68,-1 0 0,1 0 0,0 0-1,-1 0 1,1 0 0,0 1 0,0-1 0,0 0-1,0 1 1,0-1 0,0 1 0,0-1 0,1 1 0,-1-1-1,1 1 1,-1 0 0,1-1 0,-1 1 0,1 0-1,0-1 1,0 1 0,0 0 0,0-1 0,0 1-1,0 0 1,0 0 0,1-1 0,-1 1 0,0 0 0,1-1-1,0 1 1,-1-1 0,1 1 0,0-1 0,0 1-1,0-1 1,0 1 0,0-1 0,0 0 0,0 0-1,0 1 1,0-1 0,1 0 0,-1 0 0,1 0 0,0 0-1,2 2 0,0 1 0,0-1 0,1-1 0,-1 1 0,1-1 0,0 0 0,-1 0 0,1 0 0,0 0 0,0-1 0,1 0 0,-1 0 0,0-1 0,0 1 0,0-1 0,1 0 0,-1 0 0,0-1 0,0 0 0,0 1 0,0-2 0,0 1 0,0-1 0,0 0 0,0 0 0,0 0 0,-1 0 0,1-1 0,-1 0 0,0 0 0,1 0 0,-1 0 0,-1-1 0,1 0 0,0 0 0,-1 0 0,0 0 0,0 0 0,0-1 0,-1 1 0,1-1 0,-1 0 0,0 1 0,-24 110 0,14-64 0,-1 0 0,-1 0 0,-3-1 0,-9 18 0,-17 25-64,-4-1 0,-3-3 0,-4-1 0,-9 5 64,47-68-83,1 0 0,-2-1 0,0-1 0,-1 0 0,0-1 0,-1 0 0,-1-2 0,0 1 0,-9 3 83,22-13-10,1-1 1,-1 0-1,1 0 0,-1 0 1,0 0-1,0-1 0,0 1 1,1-1-1,-1 1 0,0-1 1,0 0-1,0 0 0,0 0 1,0-1-1,1 1 0,-1-1 1,0 0-1,0 1 1,1-1-1,-1 0 0,0-1 1,1 1-1,-1 0 0,1-1 1,0 1-1,-1-1 0,1 0 1,0 0-1,0 0 0,0 0 1,0 0-1,0 0 0,1-1 1,-1 1-1,1-1 0,-1 1 1,1-1-1,0 1 1,0-1-1,0 0 0,0 0 1,0 0 9,-4-17 24,0 0 0,2 1 0,0-2 0,1 1 0,1 0 0,0 0 0,2-1 0,1 1 0,0 0 0,2 0 0,0 0 0,1 1 0,1-1 0,0 1 0,2 0 0,2-2-24,3 2 30,1 1 0,2 0 0,-1 1 0,2 1 0,0 0 0,1 1 0,1 1 0,0 1 0,1 1 0,0 0 0,0 2 0,2 0 0,-1 1 0,1 2 0,0 0 1,1 1-1,-1 1 0,1 1 0,0 1 0,1 2 0,-1 0 0,9 1-30,47 1 326,-26 1-3020,-42-2-6223</inkml:trace>
  <inkml:trace contextRef="#ctx0" brushRef="#br0" timeOffset="2417.32">1146 442 15872,'34'23'-1515,"-33"-23"768,-1 0 214,0 0 149,0 0 128,0 0 107,8 0-86,0 1 224,0 1 1,0-1-1,-1 1 0,1 1 1,-1-1-1,1 1 0,-1 1 1,0-1-1,0 1 0,0 0 1,-1 1-1,0 0 0,1 0 1,-2 0-1,1 0 0,0 1 1,-1 0-1,0 1 0,-1-1 1,0 1-1,1-1 0,-2 1 1,1 1-1,-1-1 0,0 0 1,0 6 10,-2-7 8,-1 1 0,-1 0 0,1 0 0,-1-1 0,0 1 0,0 0 0,-1-1 0,0 0 0,0 1 0,-1-1 0,0 0 0,0 0 0,0 0 0,-1 0 0,0-1 0,-2 4-8,-3-34 661,7 9-533,1 0 0,0 0 0,1 0 0,1 0 0,1 0 0,0 0 0,1 0 0,1 1 0,0-1 0,1 1 0,1 0 0,0 0 0,1 1 0,1 0 0,8-12-128,-11 20-1,1 1 0,0 0 1,0 0-1,0 1 0,1-1 0,0 1 1,0 0-1,0 1 0,0 0 0,0 0 0,1 1 1,0 0-1,-1 0 0,1 0 0,0 1 1,0 1-1,-1-1 0,1 1 0,0 0 1,0 1-1,0 0 1,66 8-3205,-44-3-4219</inkml:trace>
  <inkml:trace contextRef="#ctx0" brushRef="#br0" timeOffset="3626.526">1683 602 9472,'1'-29'122,"0"21"8,-1 20 23,0-11 210,4-18 661,7-71 533,-13 87-1553,0 1 0,1-1 0,-1 1 0,0-1 0,0 1 0,0 0 0,0 0 0,0 0 0,0 0 0,1 0 0,-1 1 1,0-1-1,0 0 0,0 1 0,0-1 0,1 1 0,-1 0 0,0 0 0,1-1 0,-1 1 0,0 0 0,1 1 0,-1-1 0,1 0 0,0 0 0,-2 2-4,1-2 2,-7 4-2,0 0 0,1 0 0,-1 0 0,1 1 0,1 1 0,-1-1 0,1 1 0,0 0 0,0 1 0,1 0 0,0 0 0,1 0 0,0 1 0,0-1 0,1 1 0,0 1 0,0-1 0,1 0 0,-2 10 0,5-18 0,0 0 0,0 0 0,0 1 0,0-1 0,0 0 0,0 0 0,0 1 0,1-1 0,-1 0 0,0 0 0,1 0 0,-1 1 0,1-1 0,-1 0 0,1 0 0,0 0 0,-1 0 0,1 0 0,0 0 0,0 0 0,0 0 0,0-1 0,0 1 0,0 0 0,0 0 0,0-1 0,0 1 0,0 0 0,0-1 0,0 1 0,0-1 0,1 0 0,-1 1 0,0-1 0,0 0 0,0 0 0,1 0 0,-1 0 0,0 0 0,0 0 0,1 0 0,-1 0 0,0 0 0,0-1 0,1 1 0,-1 0 0,0-1 0,53-25 0,8-68 0,-53 112 0,-8-12 0,1 0 0,-1 0 0,1 0 0,1 0 0,-1 0 0,1 0 0,0 0 0,0-1 0,0 1 0,1-1 0,0 0 0,0 0 0,0 0 0,1-1 0,-1 0 0,1 1 0,0-2 0,1 1 0,-1 0 0,1-1 0,1 1 0,-3-3 9,-1 1 0,1-1 0,0 1 0,-1-1 0,1 0 0,0-1 1,0 1-1,0-1 0,0 1 0,0-1 0,0 0 0,-1-1 0,1 1 1,0-1-1,0 1 0,0-1 0,0-1 0,-1 1 0,1 0 0,0-1 1,-1 0-1,1 1 0,-1-1 0,0-1 0,0 1 0,0 0 0,0-1 1,1-1-10,35-98 1152,-12 194-1152,23-134 874,-18-3-724,-9 73-150,-23-26 6,0-1 1,0 1 0,0-1-1,0 1 1,1-1 0,-1 1 0,0-1-1,1 1 1,-1-1 0,1 1 0,-1-1-1,1 1 1,0-1 0,0 0 0,-1 1-1,1-1 1,0 0 0,0 0 0,0 0-1,1 0 1,-1 0 0,0 0-1,0 0 1,0 0 0,1 0 0,-1 0-1,0-1 1,1 1 0,-1 0 0,1-1-1,-1 0 1,1 1 0,-1-1 0,1 0-1,-1 1 1,1-1 0,-1 0 0,1 0-1,-1 0 1,1-1 0,-1 1-1,1 0 1,0 0 0,-1-1 0,0 1-1,1-1 1,-1 0 0,1 1 0,-1-1-1,0 0 1,1 0 0,-1 0 0,0 1-1,0-1 1,0-1 0,0 1-1,1 0-5,69-117 766,-70 118-767,0 0 0,1 0 0,-1 0 0,0 0 0,0 0 0,0 0 0,0 1 0,1-1 0,-1 0 0,0 1 0,0-1 0,0 1 0,0-1 0,0 1 0,0 0 0,0-1 0,0 1 0,0 0 0,0-1 0,0 1 0,-1 0 0,1 0 0,0 0 0,0 0 0,-1 0 0,1 0 0,-1 0 0,1 0 0,-1 0 0,1 0 0,-1 1 0,0-1 0,1 0 0,-1 0 0,0 1 0,5 6 0,-1-1-88,1-1-1,0 1 1,0-1-1,0 0 0,0-1 1,1 1-1,0-1 1,0-1-1,1 1 0,-1-1 1,1 0-1,0 0 1,0-1-1,0 0 0,1 0 1,-1 0-1,1-1 0,0-1 1,-1 1-1,1-1 1,0 0-1,0-1 0,0 0 1,-1 0-1,1-1 1,3 0 88,10-3-9728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1:07.958"/>
    </inkml:context>
    <inkml:brush xml:id="br0">
      <inkml:brushProperty name="width" value="0.05" units="cm"/>
      <inkml:brushProperty name="height" value="0.05" units="cm"/>
    </inkml:brush>
  </inkml:definitions>
  <inkml:trace contextRef="#ctx0" brushRef="#br0">308 672 17663,'-42'78'-1770,"20"-41"1574,2 1 1,2 0-1,1 1 1,2 1-1,2 1 1,-5 30 195,47-153 0,-10 22 0,10-41 0,4 2 0,4 1 0,5 2 0,26-41 0,-67 133 0,0 1 1,1 0-1,-1-1 1,1 1 0,-1 0-1,1 0 1,0 0-1,0 0 1,0 0 0,1 1-1,-1-1 1,1 1-1,-1-1 1,1 1 0,0 0-1,0 0 1,0 0 0,0 0-1,0 1 1,1-1-1,-1 1 1,0 0 0,1 0-1,-1 0 1,1 0-1,-1 1 1,1-1 0,-1 1-1,1 0 1,-1 0-1,1 0 1,-1 1 0,1-1-1,-1 1 1,2 0-1,-3-1 9,1 1 0,-1-1 0,0 1 0,1-1 1,-1 1-1,0 0 0,0 0 0,0 0 0,0 0 0,0 0 0,0 1 1,0-1-1,0 0 0,0 1 0,-1 0 0,1-1 0,0 1 0,-1 0 1,0 0-1,1 0 0,-1 0 0,0 0 0,0 0 0,0 0 0,0 0 1,0 0-1,-1 1 0,1-1 0,-1 0 0,1 1 0,-1-1 0,0 0 1,0 1-1,0-1 0,0 0 0,0 1 0,-1-1 0,1 0 0,-1 1 1,1-1-1,-1 0 0,-1 1-9,-10 9 7,0 0 0,-2-1 0,1 0 0,-1-1 0,-1-1 1,0 0-1,0-1 0,-1-1 0,0 0 0,0-1 0,0-1 0,-1-1 0,0 0 0,0-1 1,-1-1-8,-43 9-79,0-3 1,-1-2 0,-56-3 78,148 32-256,86 77-139,-85-77 43,2-2 0,2-1 0,1-1 0,1-3 0,1 0 0,2-3 0,27 13 352,-28-20-8042</inkml:trace>
  <inkml:trace contextRef="#ctx0" brushRef="#br0" timeOffset="621.592">532 828 14080,'19'37'-128,"-19"-37"88,-1 0 0,1 0 1,-1 0-1,0 0 1,1 0-1,-1 0 1,0 0-1,1 0 1,-1 0-1,0 0 0,1 0 1,-1-1-1,0 1 1,1 0-1,-1 0 1,1-1-1,-1 1 1,1 0-1,-1-1 0,1 1 1,-1-1-1,1 1 1,-1-1-1,1 1 1,-1-1-1,1 1 1,0-1-1,-1 1 0,1-1 1,0 1-1,-1-1 1,1 0-1,0 1 1,0-1-1,0 0 1,-1 1-1,1-1 1,0 1-1,0-1 0,0 0 1,0 1-1,0-1 1,0 0-1,1 1 1,-1-1-1,0 0 1,0 1-1,0-1 40,7-7 185,-2 0 1,1 0-1,-1-1 1,0 0-1,-1 1 1,0-1-1,-1-1 0,0 1 1,0 0-1,-1-1 1,0 0-1,0 1 1,-1-6-186,-19 45 256,-7 97-256,25-123 0,-1-1 0,1 1 0,1-1 0,-1 1 0,1-1 0,-1 1 0,1-1 0,0 1 0,0-1 0,0 0 0,1 0 0,-1 1 0,1-1 0,0 0 0,0 0 0,0 0 0,0-1 0,0 1 0,1 0 0,-1-1 0,1 0 0,0 1 0,-1-1 0,1 0 0,0 0 0,0-1 0,1 1 0,-1-1 0,0 1 0,0-1 0,1 0 0,-1 0 0,1-1 0,-1 1 0,3-1 0,9 0 0,0-2 0,-1 0 0,1 0 0,-1-2 0,1 0 0,-1 0 0,0-1 0,-1-1 0,1 0 0,-1-1 0,0-1 0,-1 0 0,0 0 0,0-2 0,-1 1 0,0-1 0,-1-1 0,0 0 0,0 0 0,-1-1 0,-1 0 0,0-1 0,-1 0 0,0 0 0,4-12 0,6-5 27,-2-1 0,-1-1 0,-1-1 0,-2 0 0,-1 0 0,-2-1 0,-1 0 0,-2 0 0,-1-1 0,-2 0 0,-1 0 0,-2 1 0,-1-1 0,-2 0 0,-4-17-27,-24-8 853,8 90-597,-3 36-210,2 2 1,3 1-1,4 0 0,2 1 0,4 1 0,0 27-46,8-62-137,2 0 0,1-1 0,2 1 0,2 0 0,1-1 0,1 0 0,10 32 137,20-16-2923,-15-30-5610</inkml:trace>
  <inkml:trace contextRef="#ctx0" brushRef="#br0" timeOffset="1414.294">1019 866 19199,'2'41'-661,"10"-54"-576,-3 1 1181,0-1 1,-1 1-1,0-1 1,-1-1-1,-1 0 1,0 0 0,-1 0-1,0 0 1,-1-1-1,1-8 56,-5 24-11,0-1 0,-1 0 0,1 0 0,0 1 0,0-1 0,0 0 0,-1 0 0,1 1 0,0-1 0,0 0 0,-1 0 0,1 0 0,0 0 1,-1 1-1,1-1 0,0 0 0,0 0 0,-1 0 0,1 0 0,0 0 0,-1 0 0,1 0 0,0 0 0,-1 0 0,1 0 0,0 0 0,-1 0 0,1 0 0,0 0 0,0 0 0,-1 0 0,1 0 0,0-1 0,-1 1 0,1 0 0,0 0 0,0 0 0,-1 0 0,1-1 0,0 1 0,0 0 0,-1 0 0,1 0 0,0-1 0,0 1 0,0 0 0,-1 0 0,1-1 0,0 1 0,0 0 0,0-1 0,0 1 0,0 0 1,0 0-1,0-1 0,-1 1 0,1 0 0,0-1 0,0 1 0,0 0 11,-21 23-287,20-22 251,-63 98-1146,62-95 1110,-1 1 1,1 0-1,0-1 0,1 1 0,-1 0 1,1 0-1,0 0 0,0 0 1,1 0-1,0 0 0,-1 0 0,2 0 1,-1 0-1,1 0 0,-1 1 1,1-1-1,1-1 0,-1 1 0,1 0 1,-1 0-1,3 3 72,-2-6-10,1 0-1,-1 0 1,0 0 0,0-1 0,1 1-1,-1-1 1,1 0 0,-1 0 0,1 0-1,0 0 1,-1 0 0,1 0 0,0-1-1,0 1 1,-1-1 0,1 0 0,0 0-1,0 0 1,0 0 0,-1 0 0,1-1-1,0 1 1,0-1 0,-1 0 0,1 0-1,0 0 1,-1 0 0,1 0 0,-1 0-1,1-1 1,-1 1 0,0-1-1,0 0 1,0 0 0,0 0 0,0 0-1,0 0 1,0 0 0,0 0 0,-1 0-1,1-1 1,-1 1 0,0-1 0,0 1-1,0-1 1,0 0 0,0 1 0,0-1-1,-1 0 1,1 0 0,-1 1 0,0-3 10,14-35 128,-13 44-119,1 0 1,-1-1-1,1 1 1,0-1 0,0 1-1,0-1 1,0 0-1,0 0 1,1 0 0,0 0-1,-1 0 1,1-1-1,0 1 1,0-1 0,1 0-1,-1 0 1,0 0-1,1 0 1,-1 0 0,1-1-1,0 0 1,-1 0-1,1 0 1,0 0 0,0 0-1,-1-1 1,1 1-1,0-1 1,0 0 0,0-1-1,0 1 1,0 0-1,0-1 1,-1 0 0,1 0-1,0 0 1,-1-1-1,1 1 1,-1-1 0,3-1-10,4-9 45,-1 0 1,0-1 0,-1 0-1,-1 0 1,0-1 0,0 0-1,-2 0 1,0-1 0,0 1-1,-1-1 1,-1 0-1,-1 0 1,1-10-46,1 5 47,28-232 849,-36 234-736,-3 46-64,-16 311-608,2-246-3435,13-68-2858</inkml:trace>
  <inkml:trace contextRef="#ctx0" brushRef="#br0" timeOffset="1754.362">1205 770 11264,'-31'-58'640,"67"55"-235,38-2-21,-1-3 0,0-3 0,0-3 0,0-4-384,-64 15 126,-9 3-114,0 0 0,0 0 0,0 0 1,0 1-1,0-1 0,0 0 0,0 0 1,0 1-1,0-1 0,0 0 0,0 0 0,0 1 1,1-1-1,-1 0 0,0 0 0,0 0 1,0 1-1,0-1 0,1 0 0,-1 0 1,0 0-1,0 0 0,0 0 0,1 1 1,-1-1-1,0 0 0,0 0 0,1 0 1,-1 0-1,0 0 0,0 0 0,0 0 0,1 0 1,-1 0-1,0 0 0,0 0 0,1 0 1,-1 0-1,0 0 0,0 0 0,1 0 1,-1 0-1,0 0 0,0 0 0,1 0 1,-1 0-1,0 0 0,0-1 0,1 1-12,-11 15 35,0 1 0,2 0-1,0 1 1,1-1 0,0 1-1,1 1 1,2-1 0,-1 2-35,3-10 35,1-8-101,1 0-1,-1 0 1,0 0-1,1 0 1,-1 0 0,1 0-1,-1 0 1,1 0-1,0 1 1,-1-1-1,1 0 1,0 0 0,0 0-1,0 0 1,0 1-1,0-1 1,0 0-1,0 0 1,0 0 0,0 0-1,1 1 1,-1-1-1,0 0 1,1 0-1,-1 0 1,1 0 0,-1 0-1,1 0 1,0 0-1,-1 0 1,1 0-1,0 0 1,0 0 0,-1 0-1,1-1 1,0 1-1,0 0 1,0-1-1,0 1 1,0 0 0,0-1 66,10 0-8192</inkml:trace>
  <inkml:trace contextRef="#ctx0" brushRef="#br0" timeOffset="2031.388">1750 285 15872,'-5'15'0,"-2"9"0,1-25 0,2-16 0,2 5 0,1-1 0,1 6 0,0 1-128,1 14 128,4 7-384,-4 4 128,2 7-896,0 2 128,0 2-768,1-1 128,1-1-4608</inkml:trace>
  <inkml:trace contextRef="#ctx0" brushRef="#br0" timeOffset="3864.744">1803 770 11136,'-4'-25'-150,"4"47"111,-1 0 0,-1 0 0,-2 0 0,0-1 0,-1 1 0,-5 13 39,10-34 11,-1 0 1,1 0-1,0-1 1,0 1-1,-1 0 0,1 0 1,0 0-1,0 0 1,0-1-1,0 1 1,0 0-1,0 0 1,0 0-1,1 0 1,-1-1-1,0 1 1,0 0-1,1 0 0,-1 0 1,0-1-1,1 1 1,-1 0-1,1 0 1,-1-1-1,1 1 1,-1 0-1,1-1 1,0 1-1,-1-1 1,1 1-1,0-1 0,-1 1 1,1-1-1,0 1 1,0-1-1,-1 0 1,1 1-1,0-1 1,0 0-1,0 0 1,0 1-1,-1-1 1,1 0-1,0 0 0,0 0 1,0 0-1,0 0 1,-1 0-1,1-1 1,0 1-1,0 0 1,0 0-1,0 0 1,-1-1-1,1 1 1,0 0-1,0-1 0,-1 1 1,1-1-1,0 1 1,-1-1-1,1 1 1,0-1-1,-1 0 1,1 1-1,-1-1 1,1 0-12,4-5 119,0 1 1,-1-1-1,1 0 1,-1 0 0,-1 0-1,1-1 1,-1 1-1,0-1 1,-1 0 0,0 0-1,0 0 1,0 0-1,-1 0 1,0 0 0,0 0-1,-1-1 1,0 1-1,0 0 1,-1 0-1,1-1 1,-2 1 0,1 0-1,-1 0 1,0 0-1,-1 0 1,1 1 0,-1-1-1,-1 0 1,1 1-1,-1 0 1,0 0 0,-1 0-1,-4-4-119,97-13 278,115-15-278,-202 39 0,0 1 0,0-1 0,0 1 0,0 0 0,-1 0 0,1 0 0,-1-1 0,1 1 0,-1 0 0,0 0 0,1 0 0,-1 0 0,0 0 0,0 0 0,0 0 0,-1 0 0,1 0 0,0-1 0,-1 1 0,1 0 0,-1 0 0,0 0 0,1 0 0,-2 1 0,2-3 0,-38 72 0,46-76 106,13-20-3,2 1-1,0 1 0,1 1 1,1 1-1,17-10-102,-41 29 4,-1 0-1,1 1 0,0-1 1,-1 1-1,1-1 1,0 1-1,0 0 1,0-1-1,-1 1 0,1 0 1,0-1-1,0 1 1,0 0-1,0 0 1,-1 0-1,1 0 1,0 0-1,0 0 0,0 0 1,0 0-1,0 0 1,-1 0-1,1 0 1,0 1-1,0-1 0,0 0 1,0 1-1,-1-1 1,1 0-1,0 1 1,0-1-1,-1 1 0,1-1 1,0 1-1,-1 0 1,1-1-1,-1 1 1,1-1-1,-1 1 0,1 0 1,-1 0-1,1-1 1,-1 1-1,1 0 1,-1 0-1,0 0 0,0-1 1,1 1-1,-1 0 1,0 0-1,0 0 1,0 0-1,0 0 0,0 0-2,3 58 205,-3-49-193,-2 30 11,10 69 80,-7-107-99,-1-1-1,1 1 0,0-1 0,0 0 0,-1 1 0,1-1 1,0 0-1,0 0 0,0 0 0,0 0 0,1 0 0,-1 0 0,0 0 1,0 0-1,1 0 0,-1 0 0,0 0 0,1-1 0,-1 1 0,1-1 1,-1 1-1,1-1 0,-1 0 0,1 1 0,-1-1 0,1 0 0,-1 0 1,1 0-1,-1 0 0,1 0 0,-1 0 0,1-1 0,-1 1 1,1 0-1,-1-1 0,1 1 0,-1-1 0,1 0 0,-1 1 0,0-1 1,1 0-1,-1 0 0,0 0 0,0 0 0,1-1-4,49-51 219,-38 29-169,-1-1-1,-2 0 1,-1 0 0,0-1 0,-2 0-1,-1 0 1,-1-1 0,-2 0 0,0 1 0,-2-1-1,-1-1 1,-1 0-50,-14-23 299,5 62-193,7-1-110,1-1 0,0 1 0,0 0-1,1 0 1,0-1 0,1 1 0,0 0-1,1 0 1,0 0 0,0 0 0,1 0-1,0-1 1,1 1 0,0-1-1,1 1 1,0-1 0,0 0 0,1-1-1,0 1 1,0-1 0,1 0 0,0 0-1,0-1 1,1 1 0,7 4 4,161 148-22,-175-160 21,-1 0 0,0 0 0,1 0 0,-1 0 0,0 0 0,1 0 0,-1 0 0,0 0 0,1 0 0,-1 1 0,1-1 0,-1 0 0,0 0 0,1 0 0,-1 1 0,1-1 0,-1 1 0,1-1 0,-1 0 0,1 1 0,-1-1 0,1 1 0,-1-1 0,1 1 0,-1-1 0,1 1 0,0-1 0,-1 1 0,1-1 0,0 1 0,0 0 0,-1-1 0,1 1 0,0-1 0,0 1 0,0 0 0,0-1 0,0 1 0,0 0 0,0-1 0,0 1 0,0 0 0,0-1 0,0 1 0,0 0 0,0-1 0,1 1 0,-1-1 0,0 1 0,0 0 0,1-1 0,-1 1 0,0-1 0,1 1 0,-1-1 0,1 1 0,-1-1 0,1 1 0,-1-1 0,1 0 0,-1 1 0,1-1 0,-1 1 0,1-1 1,-54-16-64,45 9 59,0 0 0,1-1 1,1 0-1,-1 0 0,1 0 0,1-1 0,-1 0 0,1 0 0,1 0 0,0-1 0,0 1 0,1-1 0,0 0 0,1 0 0,0 0 0,0 0 0,1-1 0,1 1 0,-1 0 0,2-1 0,-1 1 0,2 0 0,-1 0 0,1-1 0,1 1 0,0 1 0,0-1 0,1 0 0,0 1 0,2-3 5,123-164-279,-92 132 195,211-264-300,-246 290 282,-28 37-52,14 0 98,1 1 0,1 0-1,0 1 1,2 0-1,0 0 1,2 1 0,0 0-1,1 0 1,2 0-1,0 1 1,1 0 56,1-14-19,-11 63-232,4 1 0,2 0 1,4 0-1,4 9 251,-2-70-33,0-12 30,1 0 1,-1-1-1,0 1 1,1 0 0,-1 0-1,1 0 1,-1-1 0,0 1-1,1 0 1,-1 0 0,0 0-1,1 0 1,-1 0-1,1 0 1,-1 0 0,1 0-1,-1 0 1,0 0 0,1 0-1,-1 0 1,1 0-1,-1 0 1,0 0 0,1 1-1,-1-1 1,0 0 0,1 0-1,-1 0 1,1 1 0,-1-1-1,0 0 1,1 0-1,-1 1 1,0-1 0,0 0-1,1 1 1,-1-1 0,0 0-1,0 1 1,0-1-1,1 0 1,-1 1 0,0-1-1,0 0 1,0 1 0,0-1-1,0 1 1,0-1 0,1 1 2,42-44 0,-16 75 0,-26-28 0,1 0 0,0-1 0,0 0 0,0 1 0,0-1 0,0 0 0,1 0 0,-1 0 0,1 0 0,0-1 0,0 1 0,0-1 0,0 1 0,0-1 0,0 0 0,1 0 0,-1-1 0,1 1 0,0-1 0,-1 1 0,1-1 0,0-1 0,0 1 0,-1 0 0,1-1 0,0 0 0,0 0 0,0 0 0,0 0 0,0 0 0,0-1 0,-1 0 0,1 0 0,0 0 0,0 0 0,-1-1 0,1 1 0,9-6 51,0-1 1,0 0-1,-1 0 1,0-1-1,-1-1 1,0 0-1,-1-1 1,0 0 0,0 0-1,-1-1 1,0 0-1,0-3-51,-9 15 6,0 0-1,0 0 1,1 0 0,-1 0-1,0 1 1,0-1-1,0 0 1,0 0 0,1 0-1,-1 0 1,0 0 0,0 0-1,0 1 1,1-1-1,-1 0 1,0 0 0,0 0-1,0 0 1,1 0-1,-1 0 1,0 0 0,0 0-1,1 0 1,-1 0-1,0 0 1,0 0 0,0 0-1,1 0 1,-1 0 0,0 0-1,0 0 1,0-1-1,1 1 1,-1 0 0,0 0-1,0 0 1,0 0-1,1 0 1,-1 0 0,0-1-1,0 1 1,0 0-1,0 0 1,1 0 0,-1 0-1,0-1 1,0 1 0,0 0-1,0 0 1,0-1-6,9 19-110,12-14-3325,-11-6-4927</inkml:trace>
  <inkml:trace contextRef="#ctx0" brushRef="#br0" timeOffset="4093.488">3291 293 16000,'0'14'0,"0"12"0,0-26 0,0-14-128,0 5 128,-3-1-256,3 10 128,0 0-1152,0 7 0,0 2-7680</inkml:trace>
  <inkml:trace contextRef="#ctx0" brushRef="#br0" timeOffset="5013.374">3161 656 15744,'20'-24'-256,"-30"57"-384,-57 225 21,-27 147 470,109-543 149,63-364 896,-78 489-871,0 0 1,1 0-1,1 1 1,0-1 0,0 0-1,2 1 1,-1 0-1,2-1 1,-1 1 0,2 1-1,-1-1 1,2 1-1,0 0 1,0 1 0,8-10-26,0 5-384,-12 17 256,3 3 0,-1-1 0,10 5 100,-7-6 3,-1 0 1,1 1-1,-1-1 1,0 1-1,0 1 1,-1 0-1,1-1 1,-1 2-1,0-1 1,0 1-1,-1 0 1,0 0-1,0 1 1,0-1-1,-1 1 1,0 0-1,0 0 1,-1 1-1,0-1 1,0 1 0,0 0-1,-1 0 1,-1-1-1,1 1 1,-1 1 24,-2-5-2,0 0 0,0-1 0,0 1 0,-1-1 0,1 1 0,-1-1 1,0 1-1,0-1 0,0 0 0,-1 0 0,1 0 0,-1 0 1,1-1-1,-1 1 0,0 0 0,0-1 0,0 0 0,-1 0 0,1 0 1,0 0-1,-1-1 0,1 1 0,-1-1 0,0 0 0,1 0 1,-2 1 1,-101 11-144,91-19-2032,12 1-5568</inkml:trace>
  <inkml:trace contextRef="#ctx0" brushRef="#br0" timeOffset="5391.133">3067 211 11776,'9'9'0,"8"1"-128,-13-4 0,-4-4-128,0-2 128,-6 0-128,2 0 128,3-2-128,1 2 0,-5-2 0,5 2 128,-1-4 0,1 4 0,0 0-128,0 0 128,0 0-896,0 0 128,0 0-3968</inkml:trace>
  <inkml:trace contextRef="#ctx0" brushRef="#br0" timeOffset="6112.856">3230 280 11904,'-18'-20'-6990,"-29"33"5852,33-7 1437,6-4-97,0-1 0,0-1 0,0 1 0,0-1 0,0-1 0,0 1 0,0-2 0,0 1 0,0-1 0,0 0 0,1 0 0,-1-1 0,1 0 0,0-1 0,0 1 0,0-1 0,0-1-202,42-2 725,54 3-2111,-38 0-3030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3:27.939"/>
    </inkml:context>
    <inkml:brush xml:id="br0">
      <inkml:brushProperty name="width" value="0.05" units="cm"/>
      <inkml:brushProperty name="height" value="0.05" units="cm"/>
    </inkml:brush>
  </inkml:definitions>
  <inkml:trace contextRef="#ctx0" brushRef="#br0">0 27 18431,'72'-27'-149,"14"30"-201,-84-3 334,1 1 0,-1 0 0,0 0 0,0 0 0,1 0 0,-1 0 0,0 0 0,0 0 0,0 1 0,0-1-1,0 1 1,-1-1 0,1 1 0,0 0 0,-1 0 0,1 0 0,-1 0 0,0 0 0,0 0 0,1 0 0,-1 0 0,0 0 0,-1 1 0,1-1 0,0 0 0,-1 1 0,1-1-1,-1 0 1,0 1 0,0-1 0,0 1 0,0-1 0,0 1 0,-1 0 16,-3 13-101,-1-1 0,-1 0 0,-1 0-1,0-1 1,0 0 0,-2 0 0,0-1 0,0 0 0,-5 5 101,-27 40-327,-3 36 34,43-91 280,0 0 1,0 0-1,0 0 0,0 0 1,1 1-1,-1-1 0,1 0 0,0 0 1,0 1-1,0-1 0,0 0 1,1 1-1,-1-1 0,1 0 0,0 0 1,0 0-1,0 0 0,0 0 1,0 0-1,1 0 0,0 0 0,-1 0 1,1 0-1,0-1 0,0 1 1,1-1-1,-1 1 0,0-1 1,2 0 12,13 7-91,1-2 0,0 0 0,0-2 0,0 0 1,1 0-1,0-2 0,0 0 0,0-2 1,0 0-1,14-1 91,-23 0-52,149 7-2530,-74-1-5396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2:57.154"/>
    </inkml:context>
    <inkml:brush xml:id="br0">
      <inkml:brushProperty name="width" value="0.05" units="cm"/>
      <inkml:brushProperty name="height" value="0.05" units="cm"/>
    </inkml:brush>
  </inkml:definitions>
  <inkml:trace contextRef="#ctx0" brushRef="#br0">4885 247 14720,'2'-98'-1643,"-6"88"1210,-4 34 205,-81 350-502,53-241 585,-42 124-260,28-188-3222,27-51-1066</inkml:trace>
  <inkml:trace contextRef="#ctx0" brushRef="#br0" timeOffset="1065.854">4281 549 12032,'8'4'-35,"-1"-1"0,1 0 1,0 0-1,-1 0 0,2-1 1,-1 0-1,0 0 0,0-1 0,0 0 1,1-1-1,-1 1 0,0-2 1,1 1-1,2-2 35,-1 2-26,68-5-38,0-4 0,-1-3 0,0-3 0,-1-4 0,-1-3 0,66-29 64,-114 41 0,-1-2 0,-1 0 0,0-2 0,0-1 0,-2 0 0,1-2 0,-2-1 0,-1-1 0,0-1 0,-1 0 0,-2-2 0,0 0 0,-1-1 0,-1 0 0,5-12 0,-19 31 0,0 0 0,0 0 0,0-1 0,0 1 0,0-1 0,-1 1 0,0-1 0,0 0 0,0 0 0,-1 1 0,0-1 0,1 0 0,-2 0 0,1 1 0,0-1 0,-1 0 0,0 0 0,0 1 0,-1-1 0,1 1 0,-1-1 0,0 1 0,0-1 0,0 1 0,-1 0 0,0 0 0,1 0 0,-2 1 0,1-1 0,-1 2-5,-1 1 1,1 0 0,-1 0 0,1 0-1,-1 0 1,0 1 0,1 0 0,-1 0-1,1 0 1,-1 0 0,0 1-1,1 0 1,-1 0 0,1 0 0,-1 1-1,1-1 1,0 1 0,0 0 0,0 0-1,0 1 1,0-1 0,0 1 0,0 0-1,1 0 1,-1 0 0,1 0-1,0 0 1,0 1 0,0 0 0,-1 3 4,-23 28-131,2 2 0,2 1 0,1 0-1,2 2 1,2 0 0,2 1 0,-8 31 131,-146 460-1258,156-507 1407,20-49 576,4 7-581,0 0-1,1 1 0,1 0 0,1 0 0,0 1 1,13-11-144,-16 16 58,57-46 166,-65 55-220,0 0 1,0 0-1,0 0 1,0 0 0,0 0-1,1 1 1,-1-1-1,0 1 1,0-1-1,1 1 1,-1 0 0,0 0-1,1 0 1,-1 0-1,0 0 1,1 1-1,-1-1 1,0 0 0,0 1-1,0 0 1,1 0-1,-1 0 1,0 0-1,0 0 1,0 0 0,0 0-1,0 0 1,-1 1-1,1-1 1,0 1-1,-1 0 1,1-1 0,-1 1-1,1 0 1,-1 0-5,6 9 0,-2 0 0,1 0 0,-1 0 0,-1 1 0,0-1 0,-1 1 0,0 0 0,-1 0 0,0 0 0,-1 0 0,0 1 0,-1-1 0,-1 6 0,2 5 0,-1-21 0,-1-2 0,1 1 0,-1 0 0,1 0 0,0 0 0,-1-1 0,1 1 0,0 0 0,0 0 0,0 0 0,-1 0 0,1 0 0,0 0 0,0 0 0,0-1 0,0 1 0,1 0 0,-1 0 0,0 0 0,0 0 0,0 0 0,1 0 0,-1-1 0,1 1 0,-1 0 0,0 0 0,1 0 0,-1-1 0,1 1 0,0 0 0,-1-1 0,1 1 0,-1 0 0,1-1 0,0 1 0,0-1 0,-1 1 0,1-1 0,0 1 0,0-1 0,0 0 0,-1 1 0,1-1 0,0 0 0,0 0 0,0 1 0,0-1 0,0 0 0,0 0 0,0 0 0,-1 0 0,1 0 0,1-1 0,5-5 7,1-2 1,-2 1 0,1-1-1,-1 0 1,0 0 0,-1-1-1,0 0 1,0 0 0,-1 0 0,0 0-1,-1-1 1,0 1 0,0-1-1,0-4-7,14-38 21,16 92-299,-28-36 275,0 1 0,1-1-1,0-1 1,0 1 0,0-1-1,0 0 1,1 0 0,-1-1-1,1 0 1,0 0 0,-1-1-1,1 1 1,0-1 0,0-1-1,0 0 1,0 0 0,0 0-1,0 0 1,-1-1 0,1-1-1,0 1 1,0-1 0,-1 0-1,1 0 1,-1-1 0,1 0-1,-1 0 1,0 0 0,0-1-1,-1 0 1,1 0 0,0-1 3,2-6 12,0 0 1,0 0-1,-2 0 0,1-1 1,-1 0-1,-1 0 1,0-1-1,-1 1 1,0-1-1,-1 0 1,0 0-1,0-7-12,-3 17 7,0 0 1,0 0-1,0 0 0,0 0 0,0 0 1,-1 0-1,1 0 0,-1 0 0,0 0 1,0 1-1,0-1 0,0 0 0,0 1 1,-1-1-1,1 1 0,-1-1 0,0 1 1,1-1-1,-1 1 0,0 0 0,0 0 1,-1 0-1,1 0 0,0 1 0,-1-1 1,1 0-1,-1 1 0,0 0 0,1-1 1,-1 1-1,0 0 0,0 1 0,1-1 1,-1 0-1,0 1 0,0 0 0,0-1 1,0 1-1,0 0 0,0 1 0,0-1 1,0 0-1,0 1 0,1 0 0,-1-1 1,0 1-1,0 0 0,1 1 0,-1-1 1,-1 1-8,-5 4 0,1 1 1,0 0-1,0 0 1,1 0-1,0 1 1,0 0-1,1 0 1,0 1-1,1 0 1,-1 0-1,2 0 1,-1 1-1,1-1 1,1 1-1,0 0 1,0 0-1,1 0 1,0 1-1,1-1 1,0 1-1,1-1 1,0 0-1,0 1 1,1-1-1,1 1 1,0-1-1,0 0 1,1 0-1,0 0 1,1 0-1,0-1 1,0 1-1,1-1 1,0 0-1,1 0 1,0-1-1,0 1 1,1-1-1,0-1 1,1 1-1,0-1 1,7 5-1,-4-7-37,2-1 1,-1 0 0,0-1-1,1 0 1,-1-1-1,1 0 1,0-1-1,0 0 1,0-1-1,-1 0 1,1-2-1,0 1 1,0-1-1,-1-1 1,1 0-1,-1-1 1,8-4 36,8 1-745,42-10-5975</inkml:trace>
  <inkml:trace contextRef="#ctx0" brushRef="#br0" timeOffset="-2763.218">2615 73 13824,'14'102'-7318,"-16"-32"6654,-4 0-1,-2 0 0,-10 32 665,7-40-139,-72 459-138,74-440 355,-4 0 0,-3-1 1,-3 0-1,-4-2 0,-3 0 0,-36 71-78,61-148-7,1 1 0,0-1-1,-1 1 1,1-1 0,-1 0 0,0 0-1,1 1 1,-1-1 0,0 0 0,0 0-1,0 0 1,0 0 0,0 0 0,0 0-1,0 0 1,0 0 0,0 0-1,-1 0 1,1 0 0,0-1 0,0 1-1,-1-1 1,1 1 0,0-1 0,-1 1-1,1-1 1,-1 0 0,1 0 0,0 1-1,-1-1 1,1 0 0,-1 0 0,1-1-1,-1 1 1,1 0 0,0 0 0,-1-1-1,1 1 1,-1-1 0,1 1-1,0-1 1,0 1 0,-1-1 0,1 0-1,0 0 1,0 0 0,-1 0 7,-17-13-2560</inkml:trace>
  <inkml:trace contextRef="#ctx0" brushRef="#br0" timeOffset="-2317.46">2137 971 10624,'2'1'-77,"1"1"0,-1-1 0,1 0 0,-1 0 0,1 0 0,0 0 0,-1-1 0,1 1 0,0-1 0,-1 1 0,1-1 0,0 0 0,0 0 0,-1 0 0,1-1 0,0 1 0,0-1 0,-1 1 0,1-1 0,0 0 0,-1 0 0,1 0 0,-1 0 0,1-1 77,16-3-456,270-29-2211,-275 33 2675,0 0 1,-1-1-1,1-1 0,0 0 0,-1-1 0,0 0 1,0-1-1,0-1 0,0 0 0,-1-1 0,0 0 1,-1 0-1,10-9-8,-19 14 60,0 0 1,0-1-1,-1 1 1,1-1-1,-1 1 0,0-1 1,1 0-1,-1 0 1,0 1-1,0-1 1,-1 0-1,1 0 1,-1 0-1,1 0 0,-1 0 1,0 0-1,0 0 1,0 0-1,-1 0 1,1 0-1,-1 0 1,0 0-1,1 0 0,-1 1 1,0-1-1,-1 0 1,1 0-1,0 1 1,-1-1-1,0-1-60,-16 25 597,8 0-519,2 1 0,1-1-1,0 1 1,1 0-1,2 1 1,0-1-1,1 1 1,2 0 0,0 0-1,1 0 1,2 7-78,-2-34-1515,-2-6-3434</inkml:trace>
  <inkml:trace contextRef="#ctx0" brushRef="#br0" timeOffset="-2061.402">2633 519 9984,'0'13'0,"1"11"0,-1-24 0,-4-10-128,1 3 128,1-3-896,2 7 128,0 2-640,6 8 128,0 0-2048</inkml:trace>
  <inkml:trace contextRef="#ctx0" brushRef="#br0" timeOffset="-673.254">2793 828 7552,'10'0'-19,"0"1"1,0 0 0,0 0 0,-1 1-1,1 0 1,-1 1 0,0 0-1,1 0 1,-1 1 0,-1 1 0,1-1-1,-1 1 1,1 1 0,0 1 18,-8-3-5,1 1 0,-2-1 0,1 1 0,0-1 0,-1 1 0,0 0 0,0-1 1,0 1-1,0 0 0,-1-1 0,0 1 0,0-1 0,0 1 0,-1-1 0,1 1 0,-1-1 0,0 0 0,0 0 1,-1 0-1,1 0 0,-1 0 0,0-1 0,0 1 0,0-1 0,-3 3 5,-3 6-5,-19 26 133,47-89 618,24-38-325,-34 66-316,1 0-1,1 1 1,2 0-1,0 1 1,1 0-1,1 1 0,9-9-104,-34 84 22,0-25-5,3-12 13,1 0-1,1 1 1,0 0 0,2-1 0,0 1 0,1 0 0,0 0 0,2 4-30,0-20 6,0 0-1,0-1 1,1 1 0,-1 0 0,1 0 0,0-1 0,0 1 0,0-1 0,0 1 0,0-1-1,0 1 1,1-1 0,-1 1 0,1-1 0,-1 0 0,1 0 0,0 0 0,0 0-1,0 0 1,0 0 0,0-1 0,1 1 0,-1-1 0,1 0 0,-1 1 0,0-1-1,1 0 1,0 0 0,-1 0 0,1-1 0,0 1 0,-1-1 0,1 1 0,0-1 0,0 0-1,-1 0 1,1 0 0,0-1 0,0 1-6,5-1 22,0 0 0,0 0-1,0-1 1,0 0 0,-1-1 0,1 0-1,-1 0 1,1-1 0,-1 1 0,0-2 0,0 1-1,6-6-21,-6 4 24,1-2 0,-1 1 0,0-1 0,-1 0 0,0 0-1,0-1 1,0 0 0,-1 0 0,-1 0 0,0-1 0,0 1-1,-1-1 1,0 0 0,0 0 0,-1 0 0,-1-1 0,1-8-24,-3 28 0,1-8-5,-1 0 1,0 0 0,1 0-1,-1 0 1,1 0 0,-1 0-1,1 0 1,-1 0 0,1 0-1,0 0 1,0 0 0,-1 1-1,1-1 1,0 0 0,0 0-1,0 0 1,0 0 0,0 1-1,1-1 1,-1 0 0,0 0-1,0 0 1,1 0 0,-1 0-1,1 0 1,-1 0 0,1 0-1,-1 0 1,1 0 0,0 0-1,-1 0 1,1 0 0,0 0-1,0 0 1,0 0 0,0-1-1,0 1 1,0 0-1,0-1 1,0 1 0,0-1-1,0 1 1,0-1 0,0 1-1,0-1 1,0 0 0,0 1-1,1-1 1,-1 0 0,0 0-1,0 0 1,0 0 0,0 0-1,1 0 1,-1 0 0,0-1-1,0 1 1,0 0 0,1-1 4,1 0 3,0 0 0,-1-1 0,1 1 0,0-1 1,-1 0-1,1 0 0,-1 0 0,1 0 0,-1 0 1,0 0-1,0 0 0,0-1 0,0 1 0,0-1 1,-1 0-1,1 0 0,-1 1 0,0-1 0,1 0 1,-1 0-1,-1 0 0,1 0 0,0 0 0,-1 0 1,0-1-1,1 1 0,-1 0 0,0 0 0,-1 0 1,1 0-1,0 0 0,-1 0 0,0 0 0,0 0 1,0 0-1,0 0 0,0 0 0,-1 0 0,1 0 1,-2-1-4,2 3 0,-1 0 0,0 0 0,0 0 0,0 0 0,1 0 0,-1 0 0,0 1 0,0-1 0,0 1 0,0-1 0,0 1 0,0 0 0,-1 0 0,1 0 0,0 0 0,0 0 0,0 0 0,0 1 0,0-1 0,0 0 0,0 1 0,0 0 0,0-1 0,0 1 0,1 0 0,-1 0 0,0 0 0,0 1 0,1-1 0,-1 0 0,1 0 0,-2 2 0,-47 51 0,47-50-3,0-1 0,1 1 0,-1 0 0,1 0 0,0 0 0,0 0 0,0 1 0,0-1 1,1 1-1,0-1 0,0 1 0,0-1 0,0 1 0,1-1 0,-1 1 0,1 0 0,1-1 0,-1 1 0,1 0 1,-1-1-1,1 1 0,1-1 0,-1 1 0,1-1 0,-1 1 0,1-1 0,0 0 0,1 0 0,-1 0 0,1 0 1,0 0-1,0-1 0,0 1 0,0-1 0,1 0 0,-1 0 0,1 0 0,0 0 0,0-1 0,0 1 0,0-1 1,0 0-1,0 0 0,1-1 3,3 1 27,0 0 0,0 0 1,1-1-1,-1-1 1,0 1-1,1-1 0,-1-1 1,0 0-1,1 0 0,-1 0 1,0-1-1,0 0 0,0-1 1,0 0-1,-1 0 1,1 0-1,-1-1 0,1 0 1,-1-1-1,-1 0 0,1 0 1,4-5-28,2-2 63,0-1 1,-1 0-1,0-1 1,-1 0-1,-1-1 1,0 0-1,-1-1 1,0 0-1,5-17-63,-8 22 45,-1-1-1,0 0 1,-1-1-1,-1 1 1,1-1-1,-2 0 1,0 0-1,-1 1 1,0-2-1,0 1 1,-2 0-1,1 0 1,-2 0-1,0 1 1,0-1-1,-1 0 1,-1 1-1,0-1 1,-1 1-1,0 0 1,-1 0-1,0 1 1,-1-1-45,5 11 3,0 0 1,0-1 0,0 1-1,0 0 1,0 0-1,0 0 1,0 0-1,0 1 1,0-1-1,0 1 1,-1-1-1,1 1 1,0 0-1,0-1 1,-1 1-1,1 0 1,0 1-1,0-1 1,0 0-1,-1 1 1,1-1-1,0 1 1,0 0-1,0-1 1,0 1-1,0 0 1,0 0-1,0 1 1,0-1-1,0 0 1,1 1-1,-1-1 1,0 1-4,-52 55-9,49-46-3,2 0-1,0 0 1,0 1 0,1-1 0,0 1 0,1 0 0,0-1 0,1 1 0,0 0 0,1 0 0,1-1 0,0 1-1,0 0 1,1-1 0,0 0 0,1 0 0,1 0 0,-1 0 0,2 0 0,-1-1 0,2 0 0,-1 0 0,1-1-1,1 0 1,0 0 0,0-1 0,1 0 0,-1 0 0,2-1 0,5 4 12,97 63-21,-112-74 21,0 0 0,1 1 0,-1-1 0,0 0 0,1 0 0,-1 0 0,1 1 0,-1-1 0,0 0 0,1 0 0,-1 1 0,0-1 0,0 0 0,1 1 0,-1-1 0,0 0 0,0 1 0,1-1 0,-1 1 0,0-1 0,0 0 0,0 1 0,0-1 0,0 1 0,1-1 0,-1 0 0,0 1 0,0-1 0,0 1 0,0-1 0,0 1 0,0-1 0,0 0 0,-1 1 0,1-1 0,0 1 0,0-1 0,0 1 0,0-1 0,0 0 0,-1 1 0,1-1 0,0 0 0,0 1 0,-1-1 0,1 0 0,0 1 0,-1-1 0,1 0 0,0 1 0,-1-1 0,1 0 0,0 0 0,-1 0 0,1 1 0,-1-1 0,1 0 0,0 0 0,-1 0 0,1 0 0,-1 0 0,1 0 0,0 1 0,-1-1 0,1 0 0,-1-1 0,-29 11 0,28-10 0,-1 1 0,0 0 0,0 0 0,0 0 0,0-1 0,0 1 0,0-1 0,0 0 0,-1 0 0,1 0 0,0 0 0,0 0 0,0-1 0,0 0 0,0 1 0,0-1 0,0 0 0,0-1 0,-1 0 0,5-1 0,0 0 0,0-1 0,1 1 0,0 0 0,-1 0 0,1 0 0,0 0 0,0 0 0,1 1 0,-1-1 0,1 1 0,-1-1 0,1 1 0,0 0 0,0 0 0,0 0 0,0 0 0,3-1 0,3-4 0,282-209-2731,-217 159-3370</inkml:trace>
  <inkml:trace contextRef="#ctx0" brushRef="#br0" timeOffset="-5413.6">533 918 10112,'-37'-8'-8064,"34"6"8051,0 0 0,0 0 0,0 0 0,0 1 0,0-1 0,0 1 0,0 0 0,0-1 0,-1 1 0,1 1 0,0-1-1,-1 0 1,1 1 0,-1 0 0,1 0 0,-1 0 0,1 0 0,0 0 0,-1 1 0,1-1 0,-1 1 0,1 0 0,0 0 0,0 1 0,-1-1 0,1 0 0,-2 3 13,-79 54-288,76-51 288,0 2 0,1-1 0,0 1 0,1 0 0,-1 0 0,2 0 0,0 1 0,0 0 0,0 0 0,1 1 0,1-1 0,0 1 0,2-6 0,-1 0 0,1 0 0,1 0 0,-1 0 0,1 0 0,0 0 0,0 0 0,0 0 0,1 0 0,0 0 0,0 0 0,0 0 0,0 0 0,1 0 0,0 0 0,0-1 0,0 1 0,1-1 0,-1 1 0,1-1 0,0 0 0,0 0 0,1 0 0,-1-1 0,1 1 0,3 2 0,-2-3 7,0 0 0,0 0 1,0-1-1,0 0 0,1 0 0,-1 0 0,1 0 0,-1-1 1,1 0-1,-1 0 0,1 0 0,0-1 0,0 0 1,-1 0-1,1-1 0,0 1 0,-1-1 0,1 0 1,0-1-1,-1 1 0,0-1 0,1 0 0,0-1-7,115-68 198,-50 11-326,-38 28-619</inkml:trace>
  <inkml:trace contextRef="#ctx0" brushRef="#br0" timeOffset="-5144.233">825 366 14464,'-4'9'0,"1"1"-10368</inkml:trace>
  <inkml:trace contextRef="#ctx0" brushRef="#br0" timeOffset="-3949.514">626 1206 11648,'6'-24'-4032,"-5"91"2261,2-91 2144,0 0 1,2 0-1,0 0 0,2 1 1,0 0-1,2 0 0,1 1 1,0 0-1,2 0 0,2-1-373,-13 22 3,-1 0 0,1 0 0,0 0-1,0 0 1,-1 1 0,1-1-1,0 0 1,0 1 0,0-1-1,0 0 1,0 1 0,0-1 0,0 1-1,0-1 1,0 1 0,0 0-1,0 0 1,1-1 0,-1 1 0,0 0-1,0 0 1,0 0 0,0 0-1,0 0 1,0 0 0,1 0 0,-1 1-1,0-1 1,0 0 0,0 1-1,0-1 1,0 0 0,0 1 0,0 0-1,0-1 1,0 1 0,0-1-1,0 1 1,0 0 0,-1 0 0,1 0-1,0-1 1,0 1 0,-1 0-1,1 0 1,0 0 0,-1 0 0,1 0-1,-1 0 1,0 0 0,1 0-1,-1 0 1,0 1 0,1-1-3,4 5 3,10 14 14,2 0-1,1-1 1,0-1 0,2-1 0,0-1 0,12 7-17,-26-19 5,-1 0 0,1 0 0,1-1 1,-1 0-1,0-1 0,1 1 0,-1-1 0,1 0 0,0-1 0,0 0 0,0 0 1,0 0-1,0-1 0,-1 0 0,1 0 0,0-1 0,0 0 0,0 0 0,0-1 1,0 1-1,-1-2 0,1 1 0,-1-1 0,0 0 0,1 0 0,2-3-5,1-1 39,0-1 0,0-1 0,-1 0 0,0-1 0,-1 1 0,0-2 0,-1 1 0,0-1-1,0 0 1,-1 0 0,-1-1 0,0 0 0,0 0 0,-1 0 0,-1 0 0,0-1 0,0-4-39,-3 15 6,1 1 0,-1-1 0,1 0 0,-1 1 0,0-1 0,0 0 0,0 1 0,0-1 1,0 0-1,0 1 0,0-1 0,0 0 0,-1 0 0,1 1 0,-1-1 0,1 1 0,-1-1 0,0 1 0,0-1 1,1 1-1,-1-1 0,0 1 0,0-1 0,0 1 0,-1 0 0,1 0 0,0 0 0,0-1 0,-1 1 1,1 0-1,-1 1 0,1-1 0,-1 0 0,1 0 0,-1 1 0,1-1 0,-1 0 0,0 1 0,1 0 0,-1-1 1,0 1-1,1 0 0,-1 0 0,0 0 0,1 0 0,-1 0 0,0 0 0,1 1 0,-1-1 0,0 1 1,1-1-1,-1 1 0,0-1 0,1 1 0,-1 0 0,1 0 0,-1 0 0,1 0 0,0 0 0,-1 0 1,1 0-1,0 0 0,-1 1-6,-2 1-7,0 0 0,0 1 0,1 0 1,-1-1-1,1 1 0,0 0 1,0 1-1,0-1 0,0 0 0,1 1 1,-1 0-1,1 0 0,1-1 0,-1 1 1,1 0-1,-1 0 0,1 1 0,1-1 1,-1 0-1,1 0 0,0 0 0,0 0 1,0 1-1,1-1 0,0 0 0,0 0 1,0 0-1,1 0 0,0 0 1,-1 0-1,2-1 0,-1 1 0,1 0 1,-1-1-1,1 0 0,0 0 0,1 0 1,3 4 6,-4-8 9,0-1-1,1 1 1,-1-1 0,0 1 0,0-1 0,0 0 0,1 0-1,-1-1 1,0 1 0,0-1 0,0 1 0,-1-1 0,1 0-1,0 0 1,-1 0 0,1 0 0,-1-1 0,0 1 0,1-1 0,-1 1-1,0-1 1,-1 0 0,1 0 0,0 0 0,-1 0 0,1-1-9,-1 2 4,45-65 380,-46 68-383,1-1-1,0 0 1,-1 0-1,1 0 0,-1 1 1,1-1-1,0 0 1,-1 0-1,1 1 0,-1-1 1,1 1-1,-1-1 1,1 0-1,-1 1 0,1-1 1,-1 1-1,0-1 1,1 1-1,-1-1 0,0 1 1,1-1-1,-1 1 1,0 0-1,0-1 0,1 1 1,-1-1-1,0 1 1,0 0-1,0-1 1,0 1-1,0 0 0,0-1 1,0 1-1,0 0 1,0-1-1,0 1 0,0-1 1,-1 1-1,1 0 1,0-1-1,0 1 0,-1-1 1,1 1-1,0 0 1,0-1-1,-1 1 0,1-1 1,-1 1-1,1 2 2,-1 0-2,0 0 0,0 0 0,0 1 0,1-1 0,-1 0 0,1 0 0,0 0 0,0 1 0,0-1 0,1 0 0,-1 0 0,1 1 0,-1-1 0,1 0 0,0 0 0,0 0 0,0 0 0,1 0 0,-1 0 0,1 0 0,0-1 0,0 1 0,0 0 0,0-1 0,0 1 0,0-1 0,1 0 0,-1 0 0,1 0 0,-1 0 0,1 0 0,0-1 0,0 1 0,0-1 0,0 0 0,0 1 0,0-2 0,0 1 0,0 0 0,1 0 0,-1-1 0,0 0 0,2 0 0,4-2 40,1-1 1,-1-1-1,0 0 0,0 0 1,0-1-1,0 0 1,-1 0-1,0-1 1,0 0-1,0 0 1,-1-1-1,0 0 1,0-1-1,-1 1 1,0-1-1,0-1 0,-1 1 1,0-1-1,0 0 1,-1 0-1,-1 0 1,1 0-1,-1-1 1,-1 1-1,0-1 1,0 0-1,-1 0 0,0 0 1,-1-1-41,1 8 4,-1 1 0,0-1 1,0 1-1,0-1 0,-1 1 1,1-1-1,-1 1 0,1 0 0,-1-1 1,0 1-1,0 0 0,0-1 0,0 1 1,0 0-1,0 0 0,-1 0 0,1 0 1,-1 0-1,1 0 0,-1 0 1,0 0-1,0 1 0,0-1 0,0 1 1,0-1-1,0 1 0,0 0 0,-1 0 1,1 0-1,0 0 0,-1 0 0,1 0 1,0 1-1,-1-1 0,1 1 1,-1 0-1,1-1 0,-1 1 0,1 0 1,-1 1-1,1-1 0,-1 0 0,1 1 1,-1-1-1,1 1 0,0 0 0,-1 0 1,1 0-1,0 0 0,0 0 1,-1 0-1,1 1 0,0-1 0,0 1 1,0 0-5,-1-1 0,0 0 0,0 1 0,1-1 0,-1 1 0,0-1 0,1 1 0,-1 0 0,1 0 0,0 0 0,-1 0 0,1 1 0,0-1 0,0 0 0,1 1 0,-1 0 0,0-1 0,1 1 0,0 0 0,0 0 0,0 0 0,0 0 0,0 0 0,0 0 0,1 0 0,-1 0 0,1 0 0,0 0 0,0 0 0,0 0 0,0 0 0,1 0 0,-1 0 0,1 0 0,0 0 0,0 0 0,0 0 0,0 0 0,0 0 0,1-1 0,-1 1 0,1 0 0,0-1 0,-1 1 0,1-1 0,1 1 0,3 0 0,-1 0 0,1 0 0,0-1 0,-1 0 0,1 0 0,0-1 0,0 0 0,0 0 0,0 0 0,1-1 0,-1 0 0,0 0 0,0 0 0,0-1 0,0 0 0,0 0 0,0 0 0,0-1 0,0 0 0,0 0 0,-1-1 0,1 1 0,-1-1 0,1-1 0,5-2 0,-1 0 0,0-1 0,-1 0 0,0 0 0,0-1 0,0 0 0,-1-1 0,-1 0 0,1 0 0,-1-1 0,-1 0 0,1-1 0,16-73 0,-87 319-406,63-215 98,0 1 1,2-1-1,0 0 0,1 0 0,1 0 0,1 0 1,3 9 307,4 11-6784</inkml:trace>
  <inkml:trace contextRef="#ctx0" brushRef="#br0" timeOffset="-3378.811">847 375 16767,'0'24'-3541,"0"-24"2603,0 1-1688,-4 14 2180,-5 21 295,-35 116 34,7 2 0,7 1 0,7 1 0,2 65 117,16-174-1216,5-47-3605</inkml:trace>
  <inkml:trace contextRef="#ctx0" brushRef="#br0" timeOffset="4470.459">143 2291 15872,'-6'23'-591,"3"-18"255,1-1 0,-1 1 0,1-1 0,1 1 0,-1-1 0,0 1 0,1 0 0,0 0 0,1 0 0,-1 0 0,1 0 0,0 0 0,0 0 0,0 0 0,0 0 0,1 0 0,0-1-1,0 1 1,1 0 0,-1 0 0,1 0 0,0-1 0,0 1 0,1-1 0,-1 0 0,1 0 0,0 0 0,0 0 0,0 0 0,1 0 0,1 0 336,-1-3-7,1-1 1,1 0 0,-1 0-1,0 0 1,0-1-1,-1 1 1,1-1 0,0-1-1,0 1 1,0-1-1,-1 1 1,1-1 0,0-1-1,-1 1 1,0-1-1,0 1 1,1-1 0,-2 0-1,1-1 1,3-2 6,123-145 0,-109 117 0,-32 89 0,9-47 7,1 0 1,0 0-1,1 0 1,0-1 0,0 1-1,0 0 1,1 0-1,0 0 1,1-1-1,0 1 1,0 0-1,0-1 1,1 0-1,0 1 1,1-1-1,0 0 1,1 2-8,1-8 55,0 1 0,0-1 0,-1 0 1,1 0-1,0-1 0,0 1 0,0-1 0,0-1 0,0 1 1,0-1-1,-1 0 0,1 0 0,0-1 0,0 0 0,-1 0 1,1 0-1,-1-1 0,0 0 0,3-1-55,1 0 104,-1 0-33,1 1-1,-1-2 1,0 1 0,-1-1 0,1 0 0,-1-1-1,0 0 1,0 0 0,-1 0 0,0-1-1,0 0 1,0 0 0,-1-1 0,0 0 0,-1 1-1,1-2 1,-2 1 0,1 0 0,-1-1 0,0 1-1,-1-1 1,1-5-71,-2 9 34,-1 0 1,0 0-1,0 1 1,0-1-1,-1 0 0,1 0 1,-1 1-1,0-1 0,-1 0 1,1 1-1,-1-1 1,0 1-1,0 0 0,0-1 1,-1 1-1,1 0 0,-1 0 1,0 1-1,0-1 0,0 0 1,-1 1-1,1 0 1,-1 0-1,0 0 0,0 0 1,0 1-1,0-1 0,0 1 1,-1 0-1,1 1 1,-1-1-1,1 1 0,-1-1 1,0 1-1,1 1 0,-3-1-34,8 1 5,-1 0-1,1 0 0,0 0 1,0 1-1,0-1 0,0 0 1,0 0-1,0 1 0,0-1 1,0 1-1,0-1 0,-1 1 1,1-1-1,0 1 0,0-1 1,-1 1-1,1 0 0,0-1 1,-1 1-1,1 0 0,-1 0 1,1 0-1,-1-1 0,1 1 1,-1 0-1,1 0 0,-1 0 1,0 0-1,0 0 0,1 0 1,-1 0-1,0 0 0,0 0 1,0-1-1,0 1 0,0 0 1,0 0-1,0 0 0,0 0 1,-1 0-1,1 0 0,0 0 1,0 0-1,-1 0 0,1 0 1,-1 0-1,1-1 0,-1 1 1,1 0-1,-1 0 0,1-1 1,-1 1-1,0 0 0,1 0 1,-1-1-1,0 1 0,0-1 1,0 1-1,1-1 0,-1 1 1,0-1-1,0 0 0,0 1 1,0-1-5,19 0 0,-1-2 0,1 0 0,0-1 0,-1 0 0,1-2 0,-1 0 0,-1-1 0,12-5 0,119-53 512,-147 64-505,1 1 1,0 0 0,-1-1-1,1 1 1,-1 0 0,1 0-1,-1-1 1,1 1 0,-1 0-1,0 0 1,1 0 0,-1 0-1,0 0 1,1 0 0,-1-1-1,0 1 1,0 0 0,0 0-1,0 0 1,0 0 0,0 0-1,0 0 1,0 0 0,-1 0-1,1 0 1,0 0 0,0-1-1,-1 1 1,1 0 0,-1 0-1,1 0 1,-1 0 0,1-1-1,-1 1 1,1 0-1,-1-1 1,1 1 0,-1 0-1,0-1 1,0 1 0,1-1-1,-2 1-7,-1 5 41,-90 222 365,92-222-1708,-2 0-4692</inkml:trace>
  <inkml:trace contextRef="#ctx0" brushRef="#br0" timeOffset="4746.675">808 1764 13312,'-4'-6'0,"-4"-1"0,3-5 0,-1-1-128,3 3 128,-1 3-256,-1 9 128,4 7-768,-3 4 0,-1 0-6656</inkml:trace>
  <inkml:trace contextRef="#ctx0" brushRef="#br0" timeOffset="6137.596">1176 2108 19327,'44'13'-4607,"-61"-54"3817,12 33 775,5 5-7,0 1 0,-1 0 0,0 1 0,1-1 0,-1 0 0,0 0 0,0 0 0,0 0 0,0 1 0,-1-1 0,1 0 0,0 1-1,-1-1 1,1 1 0,-1-1 0,0 1 0,1 0 0,-1 0 0,0 0 0,0 0 0,1 0 0,-1 0 0,0 0 0,0 1 0,0-1 0,0 0 0,0 1 0,0 0 0,0 0-1,0-1 1,0 1 0,-1 0 0,1 1 0,0-1 0,0 0 0,0 1 0,0-1 0,0 1 22,-11 6-85,1 1-1,0 0 1,0 1 0,1 1-1,0 0 1,1 0 0,0 1-1,1 0 1,0 1 0,0 0-1,1 0 1,1 1 0,0 0-1,1 0 1,1 1 0,0 0-1,-2 7 86,-7 48-421,14-68 415,0 0 0,-1 0 0,1 1-1,0-1 1,0 0 0,0 0 0,0 0 0,0 1 0,0-1 0,0 0-1,0 0 1,1 1 0,-1-1 0,0 0 0,1 0 0,-1 0 0,1 0-1,-1 0 1,1 0 0,0 1 0,-1-1 0,1 0 0,0-1 0,0 1 0,0 0-1,-1 0 1,1 0 0,0 0 0,0-1 0,0 1 0,0 0 0,1-1-1,-1 1 1,0-1 0,0 1 0,0-1 0,0 0 0,1 1 0,-1-1-1,0 0 1,0 0 0,0 0 0,1 0 0,-1 0 0,0 0 0,0 0-1,1 0 1,-1-1 0,0 1 0,0 0 0,0-1 0,0 1 0,1-1 6,16-9 0,1-1 0,-1-1 0,-1-1 0,0 0 0,-1-1 0,0-1 0,-1 0 0,-1-2 0,-1 1 0,0-1 0,-1-1 0,-1-1 0,0 1 0,-2-2 0,0 1 0,4-15 0,-3 12 0,188-435 1258,-186 417-606,-16 33-286,-14 21-210,-6 17-105,1 1 1,2 2 0,1 0 0,1 1 0,2 1-1,2 1 1,-4 15-52,5-22 20,2 1 0,0 1-1,2 0 1,2 0 0,1 1-1,1 0 1,2 0 0,1 0-1,2 0 1,1 1 0,2-1 0,1 1-1,7 27-19,-8-57 1,1 1-1,0 0 1,0-1-1,1 0 1,-1 0-1,1 0 1,0 0-1,0-1 1,0 1-1,0-1 1,1 0-1,0 0 1,-1-1-1,1 1 1,0-1-1,0 0 1,0 0-1,1-1 1,-1 1-1,0-1 1,0 0-1,1-1 1,-1 0-1,1 1 1,-1-2-1,0 1 1,1 0-1,-1-1 1,0 0-1,1-1 1,-1 1-1,0-1 1,0 0-1,0 0 1,0 0-1,0-1 1,-1 0-1,1 0 1,-1 0-1,0 0 1,1-1-1,-2 0 1,2-1-1,19-20 0,-2-1 0,-1-1 0,-1-1 0,-1-1 0,-1-1 0,-2 0 0,1-6 0,-4 10 0,21-35-43,-4-2 0,-2-1 1,-3-1-1,-2-1 0,-4-1 1,2-24 42,-18 65-22,-7 29-191,-31 166-43,-101 331 107,133-486 118,-7 20-230,-3-50-87,-12-254-1828,0 195 2176,67 61 0,-9 9 2,-1-1 0,0-2 0,-1-1-1,0-2 1,0-1 0,-1-1 0,-1-2 0,0 0 0,-1-2 0,-1-1 0,13-13-2,-6 0 145,-1-2 0,-2-1 0,-1-2 0,-2-1 0,9-19-145,-39 49 116,-16 20-61,-61 107 52,18-22-107,3 4 0,6 2 0,-33 91 0,67-103 0,18-92 1,0 1 0,0 0 0,0 0 0,0-1 0,0 1 0,0 0 0,0-1 0,1 1 0,-1 0 0,0-1 0,0 1 0,1 0 0,-1-1 0,0 1 0,1 0 0,-1-1 0,1 1 0,-1-1 0,1 1 0,-1-1 0,1 1 0,-1-1 1,1 1-1,0-1 0,-1 0 0,1 1 0,-1-1 0,1 0 0,0 1 0,-1-1 0,1 0 0,0 0 0,0 0 0,-1 0 0,1 1 0,0-1 0,-1 0 0,1 0 0,0-1 0,0 1 0,-1 0 0,1 0 0,0 0 0,-1 0 0,1 0 0,0-1 0,-1 1 0,1 0 0,0-1 1,-1 1-1,1-1 0,0 1 0,-1 0 0,1-1 0,-1 1 0,1-1 0,-1 1 0,1-1 0,-1 0 0,0 1 0,1-1-1,41-32 88,-41 31-90,184-189 855,-184 190-847,0 0 0,0 0-1,0 1 1,0-1 0,0 0-1,1 0 1,-1 1 0,0-1-1,0 1 1,1-1 0,-1 1-1,0 0 1,1-1 0,-1 1-1,0 0 1,1 0 0,-1 0-1,1 0 1,-1 0 0,0 0-1,1 0 1,-1 0 0,0 1-1,1-1 1,-1 0 0,0 1-1,1 0 1,-1-1 0,0 1-1,0-1 1,0 1 0,1 0-1,-1 0 1,0 0 0,0 0-1,0 0 1,0 0 0,-1 0-1,1 0 1,0 0 0,0 0-1,-1 0 1,1 1 0,0-1-1,-1 0-5,26 68 158,-21-54-144,49 105 199,-37-112-1941,-8-8-5866</inkml:trace>
  <inkml:trace contextRef="#ctx0" brushRef="#br0" timeOffset="7018.371">2855 2020 14592,'-6'7'-233,"0"-1"1,0 1 0,1 0 0,0 1 0,0-1 0,1 1 0,0 0-1,0 0 1,1 1 0,0-1 0,0 0 0,1 1 0,0 0-1,1 0 1,0-1 0,0 1 0,1 5 232,0-11-12,1 0-1,0 0 0,0-1 1,0 1-1,0 0 1,0-1-1,0 1 1,1-1-1,-1 1 1,1-1-1,0 1 1,0-1-1,0 0 1,0 0-1,0 0 1,0 0-1,1-1 1,-1 1-1,1 0 1,-1-1-1,1 0 1,-1 1-1,1-1 1,0 0-1,0-1 1,-1 1-1,1 0 1,0-1-1,0 1 1,0-1-1,0 0 1,1 0 12,3 0-1,1 0 1,-1 0 0,1-1-1,0 0 1,-1 0-1,0-1 1,1 0-1,-1 0 1,0-1 0,0 1-1,0-2 1,0 1 0,-4 1 16,0 0 1,-1 1-1,1-1 1,-1 0-1,1-1 1,-1 1-1,0 0 1,0-1-1,0 1 1,0-1 0,-1 1-1,1-1 1,-1 0-1,1 0 1,-1 0-1,0 0 1,0 0-1,0 0 1,0 0-1,-1 0 1,1 0-1,-1 0 1,0 0-1,0-1 1,0 1 0,0 0-1,-1 0 1,1 0-1,-1 0 1,0 0-1,0 0 1,0 0-1,0 0 1,-1 0-1,1 0 1,-1 0-1,1 1 1,-1-1-1,0 0 1,0 1-17,-86-83 695,35 41-387,52 41-302,0 0 1,-1 0 0,1 0 0,0 0-1,0 0 1,1-1 0,-1 1 0,1 0-1,0-1 1,-1 1 0,1 0 0,1-1-1,-1 1 1,0 0 0,1-1-1,0 1 1,0 0 0,0 0 0,0 0-1,0-1 1,1 1 0,-1 1 0,1-1-1,0 0 1,0 0 0,0 0 0,0 1-1,0 0 1,1-1 0,-1 1 0,1 0-1,0 0 1,-1 0 0,1 0 0,0 1-1,0-1 1,0 1 0,0-1-1,1 1-6,5-7-6,284-218 6,-253 185 0,-40 41 3,0-1 0,-1 0 1,1 0-1,-1 1 0,1-1 1,-1 0-1,1 1 0,-1-1 0,0 1 1,1-1-1,-1 1 0,0-1 1,1 1-1,-1-1 0,0 1 1,0 0-1,1-1 0,-1 1 1,0 0-1,0 0 0,0-1 1,1 1-1,-1 0 0,0 0 1,0 0-1,0 0 0,1 0 1,-1 0-1,0 0 0,0 1 0,0-1 1,0 0-1,1 0 0,-1 0 1,0 1-1,0-1 0,1 1 1,-1-1-1,0 0 0,1 1 1,-1-1-1,0 1 0,1 0 1,-1-1-1,0 1-3,-10 7 17,1 0-1,0 0 1,1 1 0,0 0 0,0 1 0,1 0-1,0 0 1,1 1 0,0 0 0,0 0-1,2 0 1,-1 1 0,1 0 0,1 2-17,-16 37 0,3 2 0,3 0 0,1 0 0,3 2 0,3-1 0,1 5 0,-4 24 0,5-46-1,-29 221 23,10 47-22,17-220-128,4-79-1451,-1-1-5695</inkml:trace>
  <inkml:trace contextRef="#ctx0" brushRef="#br0" timeOffset="7278.233">2581 2456 13568,'10'6'0,"7"5"0,-7-11 0,-3-4-128,16-8 128,12-5-128,13 0 0,11-3 0,12-3 0,10-1-256,23-10 0,22-5-1536,-8 0 0,5-1 1280,-11 7 0,-1-1-4096</inkml:trace>
  <inkml:trace contextRef="#ctx0" brushRef="#br0" timeOffset="8018.823">4090 1952 11648,'0'0'-9,"-1"1"-1,1 0 1,0-1 0,-1 1 0,1-1 0,-1 1 0,1-1 0,0 1-1,-1-1 1,1 1 0,-1-1 0,1 1 0,-1-1 0,0 0 0,1 1-1,-1-1 1,1 0 0,-1 1 0,0-1 0,1 0 0,-1 0 0,0 0-1,1 0 1,-1 1 0,0-1 0,1 0 0,-1 0 0,0 0 0,1 0-1,-1-1 1,0 1 0,1 0 0,-1 0 0,0 0 0,1 0 0,-1-1-1,1 1 1,-1 0 0,0-1 0,1 1 0,-1 0 0,1-1 0,-1 1-1,1-1 1,-1 1 0,1-1 0,-1 1 0,1-1 0,0 1 0,-1-1-1,1 1 1,0-1 0,-1 1 0,1-1 0,0 0 0,0 1 0,-1-1-1,1 0 1,0 1 0,0-1 0,0 0 0,0 1 0,0-1 0,0 0-1,0 1 1,0-1 0,0 0 0,0 1 0,1-1 0,-1 0 9,-43-138-256,43 136 250,-1 0 0,1 0 1,0 0-1,-1 0 1,0 0-1,0 1 1,0-1-1,0 0 0,0 0 1,0 1-1,-1-1 1,1 1-1,-1-1 0,0 1 1,0 0-1,0-1 1,0 1-1,0 0 1,0 0-1,0 1 0,-1-1 1,1 0-1,-1 1 1,1-1-1,-1 1 0,0 0 1,0 0-1,1 0 1,-1 0-1,0 1 0,0-1 1,0 1-1,0-1 1,0 1-1,0 0 1,0 0-1,0 0 0,0 1 1,1-1-1,-1 1 1,0 0-1,0 0 6,-1 1-25,1 0 0,0 1 0,0 0 0,0 0-1,0 0 1,0 0 0,1 0 0,-1 1 0,1-1 0,0 1 0,0-1 0,0 1-1,1 0 1,-1 0 0,1 0 0,0 0 0,0 0 0,0 0 0,1 0 0,-1 0-1,1 0 1,0 1 0,0-1 0,1 0 0,-1 0 0,1 0 0,0 0 0,0 0-1,0 0 26,50 113-956,-12-57 650,-25-41 167,-1 0 0,0 1-1,-2 1 1,0 0 0,-2 0 0,0 1 0,0 5 139,-9-24 0,1-1 0,-1 1 0,0-1 0,0 1 0,0-1 0,0 0 0,0 1 0,0-1 0,-1 1 0,1-1 0,-1 1 0,0-1 0,0 0 0,0 1 0,0-1 0,0 0 0,0 0 0,-1 0 0,1 0 0,-1 0 0,1 0 0,-1 0 0,0-1 0,0 1 0,1 0 0,-1-1 0,-1 1 0,1-1 0,0 0 0,0 0 0,0 0 0,-1 0 0,1 0 0,0 0 0,-2-1 0,-88 13 0,78-14 1,1-1 1,-1 0 0,1-1-1,-1 0 1,1-1 0,0 0-1,0-1 1,1-1 0,-1 0-1,1 0 1,0-2-1,1 1 1,-6-6-2,14 10 4,1 1 0,-1-1-1,1 0 1,-1 0 0,1 0 0,0 0 0,0 0-1,1 0 1,-1 0 0,1-1 0,0 1-1,-1-1 1,1 1 0,1-1 0,-1 1 0,0-1-1,1 0 1,0 1 0,0-1 0,0 0 0,0 1-1,1-1 1,-1 0 0,1 1 0,0-1-1,0 1 1,1-1 0,-1 1 0,0 0 0,1-1-1,0 1 1,0 0 0,0 0 0,2-3-4,95-92 105,-94 93-104,193-150-1,65-31 0,-254 180 7,-2 3 31,0 0 0,0-1 0,-1 0 0,1-1 0,-1 1 0,0-1 1,-1 0-1,1-1 0,-1 1 0,0-1 0,0 0 0,-1 0 0,0-1 0,0 1 0,0-1 0,-1 0 0,0 0 0,0 0 0,-1 0 0,1-3-38,-4 7 21,1 1 0,-1 0-1,0 0 1,0 0 0,0 0 0,0 0 0,0 0 0,0 0 0,0 0 0,-1 1 0,1-1 0,-1 0 0,1 1-1,-1-1 1,0 1 0,0-1 0,1 1 0,-1 0 0,0 0 0,0 0 0,0 0 0,0 0 0,0 0-1,0 1 1,-1-1 0,1 1 0,0-1 0,0 1 0,0 0 0,-1 0 0,1 0 0,0 0 0,0 0 0,-1 1-1,1-1 1,0 0 0,0 1 0,0 0 0,0-1 0,0 1 0,0 0 0,0 0 0,0 0 0,0 1-1,0-1 1,0 0 0,1 1 0,-1-1 0,0 1 0,1 0-21,-9 8 22,0 2 1,1-1-1,1 1 0,0 1 1,1 0-1,0 0 1,0 0-1,2 0 0,0 1 1,0 0-1,1 1 0,1-1 1,0 0-1,2 1 0,-1 0 1,1-1-1,2 15-22,-1-24 4,5 358 231,-2-348-1835,-3-15-4096</inkml:trace>
  <inkml:trace contextRef="#ctx0" brushRef="#br0" timeOffset="8694.835">4103 1954 10880,'8'0'-63,"0"0"0,0 0 0,-1-1 0,1-1 1,0 1-1,0-1 0,-1 0 0,1-1 0,-1 0 1,0 0-1,6-4 63,14-4-205,4-1 186,0 3 1,1 0 0,0 2 0,1 1-1,-1 2 1,1 1 0,24 2 18,-51 0 38,0 1 1,0 0 0,1 0 0,-1 1 0,0-1-1,0 2 1,0-1 0,0 1 0,0-1 0,0 2-1,0-1 1,-1 1 0,1-1 0,-1 2 0,1-1-1,-1 0 1,0 1 0,-1 0 0,1 0-1,-1 1 1,1-1 0,-1 1 0,-1 0 0,1 0-1,-1 0 1,0 1 0,0-1 0,0 1 0,-1 0-1,1 0 1,-2 0 0,1 0 0,0 2-39,-1-2 79,-1 0 0,1 1 1,-1-1-1,0 0 1,-1 0-1,0 1 0,0-1 1,0 0-1,0 0 1,-1 0-1,0 0 1,-1-1-1,1 1 0,-1 0 1,0-1-1,0 0 1,-1 1-1,-1 0-79,4-6 34,0-1-1,0 1 1,0-1-1,0 1 1,0-1 0,0 1-1,0-1 1,1 0-1,-1 1 1,0-1 0,0 0-1,0 0 1,1 0 0,-1 0-1,0 0 1,1 1-1,-1-1 1,1 0 0,-1 0-1,1-1 1,0 1-1,-1 0 1,1 0 0,0 0-1,0 0 1,0 0 0,-1 0-1,1 0 1,0 0-1,1-1 1,-1 1 0,0 0-1,0-1-33,0-5 21,0-1-1,0 1 0,1-1 0,0 0 1,0 1-1,1 0 0,0-1 0,0 1 1,1 0-1,0 0 0,0 0 0,0 0 1,1 1-1,0-1 0,1 1 1,-1 0-1,1 0 0,0 1 0,1-1 1,-1 1-1,1 0 0,0 1 0,0-1 1,1 1-1,0 0-20,11-6 51,1 0 1,0 1-1,1 1 0,0 1 1,0 0-1,0 2 0,1 0 1,12 0-52,-30 4 0,1 0 0,0 0 0,0 0 0,0 1 0,0 0 0,0 0 0,0 0 0,0 0 0,0 0 0,0 1 0,0 0 0,0 0 0,0 0 0,-1 0 0,1 1 0,0-1 0,-1 1 0,1 0 0,-1 0 0,0 0 0,1 1 0,-1-1 0,0 1 0,0 0 0,-1-1 0,1 1 0,-1 1 0,1-1 0,-1 0 0,0 1 0,0-1 0,31 149-171,-33-153 128,0 1 1,-1 0-1,1-1 0,0 1 1,0 0-1,0-1 1,0 1-1,0 0 0,0-1 1,0 1-1,0 0 1,0-1-1,0 1 0,0-1 1,0 1-1,0 0 1,0-1-1,0 1 0,0 0 1,0-1-1,1 1 0,-1 0 1,0-1-1,0 1 1,0 0-1,1-1 0,-1 1 1,0 0-1,0 0 1,1-1-1,-1 1 0,0 0 1,0 0-1,1-1 1,-1 1-1,0 0 0,1 0 1,-1 0-1,0 0 0,1-1 1,-1 1-1,1 0 1,-1 0-1,0 0 0,1 0 1,-1 0-1,0 0 1,1 0-1,-1 0 0,0 0 1,1 0-1,-1 0 1,1 0-1,-1 1 0,0-1 1,1 0-1,-1 0 0,0 0 1,1 0-1,-1 0 1,0 1-1,1-1 0,-1 0 1,0 0-1,0 1 1,1-1-1,-1 0 0,0 0 1,0 1-1,1-1 43,-1 0-153,6-13-7420</inkml:trace>
  <inkml:trace contextRef="#ctx0" brushRef="#br0" timeOffset="8953.583">5057 1695 10240,'-3'-16'0,"-5"-14"0,1 9 0,-1-1 128,0 8 0,0 1-128,1 3 128,1 4-128,-1 6 0,-1 6-512,0 15 128,1 0-6400</inkml:trace>
  <inkml:trace contextRef="#ctx0" brushRef="#br0" timeOffset="9799.83">5227 1898 12288,'-8'-2'0,"8"3"0,1-1 0,-1 1 0,0-1 0,1 1 0,-1 0 0,0-1 0,0 1 0,1-1 0,-1 1 0,0 0 0,0-1 0,0 1 0,0 0 0,0-1 0,0 1 0,0 0 0,0-1 0,0 1 0,0 0 0,0-1 0,-1 1 0,1-1 0,0 1 0,0 0 0,-1-1 0,1 1 0,0-1 0,-1 1 0,1-1 0,0 1 0,-1-1 0,1 1 0,-1-1 0,1 1 0,-1-1 0,1 1 0,-1-1 0,1 0 0,-1 1 0,0-1 0,1 0 0,-1 0 0,1 1 0,-1-1 0,0 0 0,1 0 0,-1 0 0,0 0 0,1 0 0,-1 0 0,0 0 0,1 0 0,-1 0 0,0 0 0,1 0 0,-1 0 0,1-1 0,-1 1 0,0 0 0,1 0 0,-1-1 0,2 4 5,1 0 1,-1 0-1,0 0 1,0 0 0,0 0-1,-1 0 1,1 0 0,-1 0-1,0 1 1,1-1-1,-1 0 1,-1 0 0,1 0-1,0 1 1,-1-1-1,0 0 1,1 0 0,-1 0-1,-1 0-5,28-22 662,84-130 84,-107 148-745,-1 0-1,1 1 1,0-1 0,-1 1-1,1 0 1,0 0 0,0 0-1,-1 0 1,1 0-1,0 0 1,0 1 0,-1 0-1,1-1 1,0 1-1,-1 0 1,1 0 0,-1 1-1,1-1 1,-1 0-1,0 1 1,1-1 0,-1 1-1,0 0 1,0 0 0,0 0-1,0 0 1,-1 0-1,1 0 1,0 1 0,-1-1-1,0 0 1,1 1-1,-1-1 1,0 1 0,0 0-1,0-2 0,5 10 1,1 0 0,1-1 0,0 0 0,0-1 0,0 1 0,1-2 0,1 1 0,0-1 0,0-1 0,0 0 0,1 0 0,0-1 0,0 0 0,1-1 0,-1 0 0,1-1 0,0-1 0,0 1 0,1-2 0,-1 0 0,1 0-1,2-1 35,-1 0 1,0-1 0,1-1-1,-1 0 1,0-1-1,0 0 1,0-1-1,0-1 1,0 0-1,-1-1 1,1 0 0,-1-1-1,-1 0 1,1-1-1,-1-1 1,0 0-1,-1-1 1,0 0-1,0-1 1,-1 0 0,6-7-36,-14 14 9,1-1 1,-1 0 0,0 1 0,0-1 0,0 0 0,-1 0-1,1 0 1,-1 0 0,0-1 0,0 1 0,0 0 0,-1-1 0,0 1-1,1 0 1,-2 0 0,1-1 0,0 1 0,-1 0 0,0-1-1,0 1 1,0 0 0,0 0 0,-1 0 0,0 0 0,1 0 0,-2 0-1,1 0 1,0 1 0,-1-1 0,1 1 0,-1 0 0,0 0-1,0 0 1,-1 0 0,1 0 0,0 0 0,-1 1 0,0 0 0,1 0-1,-1 0 1,0 0 0,0 0 0,0 1 0,-1 0 0,1 0-1,0 0 1,0 0 0,-1 1 0,1-1 0,0 1 0,-1 0 0,-1 1-10,-5 1-2,0 2 1,0-1 0,0 1 0,1 1 0,0 0 0,0 1 0,0-1 0,0 2-1,1 0 1,0 0 0,0 0 0,1 1 0,0 0 0,1 1 0,0 0 0,0 0-1,0 1 1,2-1 0,-3 6 1,6-13-7,1-1-1,0 1 1,0 0 0,0 0-1,0 0 1,0 0-1,1 0 1,-1 0-1,0 0 1,1 0 0,0 0-1,-1 0 1,1 0-1,0 0 1,0 0-1,0 0 1,0 0 0,1 0-1,-1 0 1,0 0-1,1 0 1,0 0 0,-1 0-1,1 0 1,0 0-1,0 0 1,0-1-1,0 1 1,0 0 0,0 0-1,1-1 1,-1 1-1,1-1 1,-1 1 0,1-1-1,-1 0 1,1 0-1,0 0 1,0 0-1,-1 0 1,1 0 0,0 0-1,0 0 1,0-1-1,0 1 1,2 0 7,12 1 12,0 0 1,0-1 0,0-1-1,0 0 1,0-1-1,0-1 1,0 0-1,0-1 1,-1-1-1,1-1 1,-1 0-1,0-1 1,0 0 0,-1-1-1,0-1 1,0 0-1,8-7-12,-31 47 22,-39 206-22,-74 367 0,113-567-26,-2 0 1,-2-1 0,-1-1-1,-19 34 26,26-57-9,0-1 0,-1 0 1,0-1-1,-1 0 0,0 0 0,-1-1 0,0 0 0,0-1 0,-1 0 0,-1 0 0,1-1 1,-1-1-1,-1 0 0,1-1 0,-4 1 9,-1-2-8,0-1 1,-1-1-1,1 0 1,-1-1-1,1-1 1,-1-1-1,1-1 1,-1 0-1,1-1 1,-1-1-1,1 0 1,0-2-1,0 0 1,0-1-1,1 0 1,0-1-1,0-1 1,1-1-1,0 0 1,0-1-1,1-1 1,1 0-1,0 0 1,0-2-1,1 1 1,0-2 0,2 0-1,-1 0 1,2-1-1,0 0 1,0 0-1,2-1 1,0 0-1,0-1 1,2 1-1,0-1 1,0-6 7,1 5 14,0 0-1,1 0 1,1 0 0,1-1 0,0 1 0,2 0 0,0 0 0,1-1 0,1 1 0,0 0 0,2 0 0,0 1 0,1 0 0,0-1 0,2 2 0,0-1 0,1 1 0,0 0 0,1 1 0,1 0-1,0 1 1,2 0 0,-1 1 0,1 0 0,1 1 0,6-3-14,3-2 14,1 2-1,1 0 0,0 2 1,1 1-1,0 0 0,1 2 1,0 2-1,1 0-13,-19 6-236,0 1-1,0 0 1,0 1 0,0 0-1,0 0 1,0 1 0,0 0-1,0 1 1,0 0 0,0 0 0,-1 1-1,1 0 1,7 3 236,12 6-7893</inkml:trace>
  <inkml:trace contextRef="#ctx0" brushRef="#br0" timeOffset="13113.599">389 3099 11136,'-5'22'0,"-2"15"-512,0 8 128,-3 9-128,0 1 128,1 6 0,-3-4 0,1-1 128,-1 1 0,-2-1 0,5-12 128,2-8-128,1-9 128,0-6-768,0-9 128,1-1-2816</inkml:trace>
  <inkml:trace contextRef="#ctx0" brushRef="#br0" timeOffset="13752.602">1 3333 8960,'19'37'-1387,"-10"-41"-1642,271-116 1706,-262 112 1351,59-26 192,-1-4 1,-2-2 0,-2-4-1,-2-3 1,3-6-221,-62 45 69,-1 0 0,0-1 0,0 0 0,0-1 0,-2 0 0,1 0 0,-1-1 0,-1 0 0,0 0 0,0-1 0,-1 0 0,0 0 0,-2-1 0,1 1 0,-1-1 0,-1 0 0,1-8-69,-4 20 2,0 0 0,0 0-1,0 0 1,0 0 0,0 0 0,0-1-1,0 1 1,0 0 0,0 0 0,-1 0-1,1 0 1,0 0 0,-1 0 0,1 0-1,-1 0 1,1 0 0,-1 1 0,0-1-1,1 0 1,-1 0 0,0 0 0,0 1-1,1-1 1,-1 0 0,0 1 0,0-1-1,0 0 1,0 1 0,0-1 0,0 1-1,0 0 1,0-1 0,0 1 0,0 0-1,0 0 1,0-1 0,0 1 0,0 0-1,0 0 1,0 0 0,0 0 0,0 0-1,0 0 1,0 1 0,0-1 0,0 0-1,0 1 1,0-1 0,0 0 0,0 1-1,0-1 1,0 1 0,0 0 0,0-1-1,0 1 1,0 0 0,1-1 0,-1 1-1,0 0 1,0 0 0,0 0-2,-16 13-20,0 0 0,1 1 1,0 1-1,1 0 0,1 1 1,0 0-1,2 1 0,0 1 1,1 0-1,1 1 0,0 0 1,2 0-1,0 4 20,-17 40-192,3 2 0,3 1 0,2 0 0,-1 36 192,5 69-235,13-172 242,0 1 0,0-1 0,0 0 0,0 1 0,1-1 0,-1 1 0,0-1 0,0 0 0,0 1 0,0-1 0,1 0 0,-1 1-1,0-1 1,0 0 0,1 1 0,-1-1 0,0 0 0,1 1 0,-1-1 0,0 0 0,1 0 0,-1 1 0,0-1 0,1 0 0,-1 0 0,0 0 0,1 0 0,-1 0 0,1 1 0,-1-1 0,0 0-1,1 0 1,-1 0 0,1 0 0,-1 0 0,0 0 0,1 0 0,-1 0 0,1-1 0,-1 1 0,0 0 0,1 0 0,-1 0 0,1 0 0,-1 0 0,0-1 0,1 1 0,-1 0 0,0 0-1,1-1 1,-1 1 0,0 0 0,0 0 0,1-1 0,-1 1 0,0 0 0,0-1 0,1 1 0,-1 0 0,0-1 0,0 1 0,0-1 0,0 1 0,1 0 0,-1-1 0,0 1 0,0-1-1,0 1-6,24-31 344,-21 28-285,138-149 1839,-140 151-1890,0 0 0,-1 0-1,1 0 1,-1 0-1,1 0 1,0 0-1,0 1 1,0-1-1,-1 0 1,1 0-1,0 1 1,0-1-1,0 1 1,0-1-1,0 1 1,0-1-1,0 1 1,0 0 0,0-1-1,0 1 1,0 0-1,1 0 1,-1 0-1,0 0 1,0 0-1,0 0 1,0 0-1,0 0 1,0 0-1,0 1 1,0-1-1,0 0 1,0 1-1,0-1 1,0 1-1,0-1 1,0 1 0,0-1-1,0 1 1,0 0-1,0-1 1,0 1-1,-1 0 1,1 0-1,0-1 1,0 1-1,-1 0 1,1 0-1,-1 0 1,1 0-1,-1 0 1,1 0-1,-1 0 1,0 0 0,1 0-1,-1 0 1,0 1-1,0-1 1,0 0-1,0 0 1,0 0-1,0 0 1,0 0-1,0 0 1,0 0-1,-1 0 1,1 0-1,-1 1-7,8 50 7,21 80-355,-17-119-1593,-2-9-1387</inkml:trace>
  <inkml:trace contextRef="#ctx0" brushRef="#br0" timeOffset="14738.889">963 3393 7424,'-22'36'-2539,"22"-35"2155,0-1 128,7-9 128,-3 6 172,0 0 0,0-1-1,-1 1 1,0 0 0,1-1 0,-1 0-1,0 0 1,-1 0 0,1 0 0,-1 0-1,0-1 1,0 1 0,0-1-1,0 0 1,-1 1 0,0-1 0,0 0-1,0 0 1,-1 1 0,1-5-44,-3 9 0,0-1 0,0 1 0,0-1 0,0 1 0,0 0 0,0 0 0,0 0 0,0 0 0,0 0 0,0 1 0,0-1 0,0 1 0,0-1 0,0 1 0,1 0 0,-1-1 0,0 1 0,0 0 0,1 0 0,-1 0 0,0 0 0,1 1 0,-1-1 0,1 0 0,-1 1 0,1-1 0,0 1 0,0-1 0,0 1 0,0 0 0,0 0 0,0-1 0,0 2 0,-1 2 0,1 0 0,0-1 0,0 1 0,1 0 0,-1 0 0,1 0 0,0 0 0,0-1 0,1 1 0,-1 0 0,1 0 0,0 0 0,1-1 0,-1 1 0,1 0 0,0-1 0,0 0 0,0 1 0,1-1 0,-1 0 0,1 0 0,0 0 0,0-1 0,1 1 0,-1-1 0,1 1 0,0-1 0,-1 0 0,1-1 0,1 1 0,-1-1 0,0 1 0,3 0 0,3-3 71,0 1-1,-1-2 1,1 1 0,-1-1 0,0-1 0,1 0 0,-1 0-1,0-1 1,0 0 0,0 0 0,0-1 0,-1 0 0,1-1-1,-1 0 1,0 0 0,0-1 0,-1 0 0,0 0 0,0-1-1,0 0 1,-1 0 0,0 0 0,0-1 0,-1 0-1,3-5-70,-6 9 43,-1 1 0,1-1-1,-1 0 1,0 1 0,0-1-1,0 0 1,0 0 0,-1 0-1,1 0 1,-1 1 0,0-1-1,0 0 1,-1 0 0,1 0-1,-1 0 1,0 0 0,0 1-1,0-1 1,0 0 0,-1 1-1,1-1 1,-1 1 0,0-1-1,0 1 1,0 0 0,-1 0-1,-1-2-42,2 5 18,0-1-1,0 1 0,0 1 0,0-1 0,0 0 1,0 0-1,-1 1 0,1-1 0,1 1 0,-1 0 1,0-1-1,0 1 0,0 0 0,0 0 0,0 0 1,1 1-1,-1-1 0,0 0 0,1 1 0,-1-1 1,1 1-1,0-1 0,-1 1 0,1 0 1,0-1-1,0 1 0,0 0 0,0 0 0,0 0 1,1 0-1,-1 0-17,0-1 2,-1 0 0,1 0 1,0 1-1,0-1 0,0 0 1,0 1-1,0-1 0,0 1 1,0-1-1,1 1 0,-1-1 1,0 1-1,1 0 0,-1-1 1,1 1-1,0 0 0,-1 0 1,1-1-1,0 1 0,0 0 1,0 0-1,0-1 0,1 1 1,-1 0-1,0-1 0,1 1 1,-1 0-1,1-1 0,0 1 1,-1 0-1,1-1 0,0 1 1,0-1-1,0 1 0,0-1 1,0 0-1,0 1 0,1-1 0,-1 0 1,0 0-1,1 0 0,-1 0 1,0 0-1,1 0 0,-1 0 1,1-1-1,0 1 0,-1 0 1,1-1-1,0 1 0,-1-1 1,1 0-1,0 1 0,0-1 1,0 0-3,13-2 108,0 0-1,0 0 1,0-1 0,-1-1 0,1-1 0,-1 0 0,0-1 0,0 0-1,-1-1 1,0-1 0,0 0 0,-1-1 0,1 0 0,-2-1-1,0 0 1,0-1 0,-1 0 0,4-6-108,-3-8 229,-11 18-134,-10 16-56,5-3-46,0-1 1,0 1-1,0 0 1,1 1 0,0-1-1,0 1 1,1 0-1,0 0 1,0 0 0,0 0-1,1 0 1,0 1-1,1-1 1,-1 0 0,1 1-1,1 0 1,0-1-1,0 1 1,0-1 0,2 6 6,-2-10 1,1-1 0,0 0 0,0 1 0,0-1 1,1 0-1,-1 0 0,1 0 0,-1 0 1,1 0-1,0 0 0,-1 0 0,1-1 0,0 1 1,0 0-1,0-1 0,1 0 0,-1 1 0,0-1 1,0 0-1,1 0 0,-1 0 0,1-1 0,-1 1 1,1 0-1,-1-1 0,1 0 0,-1 0 0,1 0 1,-1 0-1,1 0 0,1 0-1,77-21 69,-64 11-23,0-1 0,-1-1 0,-1 0 0,0-1 0,-1 0 0,0-2 0,-1 1 0,-1-2 0,0 1 0,-1-2 0,-1 1 0,0-2 0,-1 1 0,-1-1 0,-1 0 0,0-2-46,12-41 141,-3 0 1,-2-2-1,-3 0 1,-1-17-142,1-44 277,-21 136-170,-21 84-107,5 2 0,4 0 0,5 1 0,-2 53 0,18-20-235,23-105-2048,-6-17-4415</inkml:trace>
  <inkml:trace contextRef="#ctx0" brushRef="#br0" timeOffset="15267.247">1467 3363 9472,'8'-2'0,"6"1"-3840,-7 1 0,1 0 3840</inkml:trace>
  <inkml:trace contextRef="#ctx0" brushRef="#br0" timeOffset="15595.213">1538 3401 8704,'35'-50'-517,"-13"27"287,-20 21 211,0 0-1,-1 0 1,1 0 0,-1 0-1,1 0 1,-1-1-1,0 1 1,0 0 0,0-1-1,0 1 1,0-1-1,-1 1 1,1-1 0,-1 1-1,0-1 1,0 1-1,0-1 1,0 1 0,0-1-1,0 1 1,0-1-1,-1 0 20,-30 35-512,29-29 500,-1 0 1,1 0-1,0 0 0,0 0 0,0 0 0,0 0 0,1 1 0,-1-1 0,1 1 0,0-1 0,0 1 0,0-1 0,0 1 0,1 0 0,-1-1 0,1 1 0,0 0 0,0 0 0,1-1 0,-1 1 0,1 0 0,-1-1 0,1 1 0,1 0 0,-1-1 0,0 1 0,1-1 0,-1 0 0,1 1 0,0-1 0,0 0 1,1 0-1,-1 0 0,1 0 0,-1-1 0,1 1 0,0-1 0,0 0 0,0 1 0,0-1 0,1 0 12,3-1-70,0 1 0,0-1 1,1 0-1,-1-1 0,1 0 1,-1 0-1,0 0 0,1-1 1,-1-1-1,0 1 0,0-1 1,1 0-1,-1 0 0,-1-1 0,7-3 70,22-10-3434</inkml:trace>
  <inkml:trace contextRef="#ctx0" brushRef="#br0" timeOffset="15866.65">1790 3869 13696,'0'0'0,"0"7"-3072,-2 0 128,-1 2-1664</inkml:trace>
  <inkml:trace contextRef="#ctx0" brushRef="#br0" timeOffset="16611.63">1654 3280 18303,'8'-8'-4651,"9"-1"2411,2 0 1452,-19 8 790,0 0 1,1 1 0,0-1 0,-1 0-1,1 1 1,-1-1 0,1 1-1,0-1 1,-1 1 0,1-1-1,0 1 1,-1-1 0,1 1 0,0 0-1,0-1 1,0 1 0,-1 0-1,1 0 1,0 0 0,0 0 0,0-1-1,-1 1 1,1 0 0,0 0-1,0 0 1,0 1 0,0-1 0,-1 0-1,1 0 1,0 0 0,0 1-1,0-1 1,-1 0 0,1 1-1,0-1 1,0 0 0,-1 1 0,1-1-1,0 1 1,-1 0 0,1-1-1,0 1-2,7 38 424,-7-37-428,1 304 1007,11 40 21,-31-269-566,18-75-471,-1 0-1,0 0 1,0-1-1,0 1 1,0 0 0,0-1-1,-1 1 1,1-1-1,0 0 1,-1 1 0,1-1-1,-1 0 1,1 0-1,-1 0 1,1 0 0,-1 0-1,0 0 1,0 0-1,1 0 1,-1-1 0,0 1-1,0-1 1,0 0-1,0 1 1,0-1 0,0 0-1,1 0 1,-1 0 0,0 0-1,0 0 1,0-1-1,0 1 1,0-1 0,0 1-1,0-1 1,1 0-1,-1 1 1,0-1 0,-1-1 13,-29-31-3371,19 12-2922</inkml:trace>
  <inkml:trace contextRef="#ctx0" brushRef="#br0" timeOffset="16877.841">1462 3120 14848,'0'-5'0,"1"2"-128,11-7 128,5-4-128,16-2 0,11-2 0,8 2 0,10 3 0,0 2 128,6-1-128,-6 2 128,2 0-128,-5 0 0,-1 1-384,-5 1 128,1 1-8704</inkml:trace>
  <inkml:trace contextRef="#ctx0" brushRef="#br0" timeOffset="17549.8">1907 3220 12160,'35'-2'-1728,"-36"45"-1494,-1-32 3137,1 0 0,0 0-1,1 0 1,0 0 0,1 0-1,0-1 1,0 1 0,1 0-1,1 0 1,0-1 0,0 0-1,1 1 1,1-1 0,1 2 85,-5-10 8,0-1 1,0 0-1,0 1 1,0-1-1,0 0 1,0 0-1,0 0 0,0 0 1,1 0-1,-1 0 1,0 0-1,1 0 1,-1 0-1,0-1 1,1 1-1,-1 0 1,1-1-1,0 0 0,-1 1 1,1-1-1,-1 0 1,1 0-1,0 0 1,-1 0-1,1 0 1,-1 0-1,1 0 1,0 0-1,-1-1 0,1 1 1,-1 0-1,1-1 1,-1 0-1,1 1 1,-1-1-1,0 0 1,1 0-1,-1 0 1,0 0-1,1 0 0,0-1-8,42-52 443,-43 47-386,0-1 0,0 1 0,-1-1 0,0 1-1,0-1 1,0 1 0,-1-1 0,0 1 0,-1-1 0,0 1-1,0 0 1,0-1 0,-1 1 0,0 1 0,-1-1 0,1 0 0,-1 1-1,-1 0 1,1-1 0,-1 2 0,0-1 0,-2-2-57,2 2 29,-16-15 99,42 17 235,15-2-212,-28 4-131,0 0 0,0 0 0,1 1 0,-1 0 0,0 1 0,0-1 0,1 2 0,-1-1 0,0 1 0,1 0 0,-1 1 0,0 0 0,0 0 0,0 1 1,-1 0-1,1 0 0,-1 1 0,3 1-20,-4-1 4,-1-1 0,0 2 1,0-1-1,0 0 0,0 1 0,0 0 1,-1 0-1,0 0 0,0 1 0,-1-1 1,1 1-1,-1 0 0,0 0 0,-1 0 1,0 0-1,0 1 0,0-1 1,0 1-1,-1-1 0,0 1 0,-1 0 1,1-1-1,-1 1 0,-1 0 0,1-1 1,-1 1-1,0-1 0,-1 1 0,1-1 1,-2 1-5,3-5 7,-1-1 1,1 0 0,-1 1-1,0-1 1,0 0 0,0 1-1,0-1 1,0 0 0,0 0 0,0 0-1,0 0 1,0 0 0,0 0-1,-1 0 1,1 0 0,0-1-1,-1 1 1,1 0 0,0-1-1,-1 1 1,1-1 0,-1 0-1,1 1 1,-1-1 0,1 0-1,-1 0 1,1 0 0,-1 0-1,1 0 1,-1 0 0,1 0-1,-1-1 1,1 1 0,-1 0 0,1-1-1,-1 1 1,1-1 0,0 0-1,-1 1 1,1-1 0,0 0-1,-1 0 1,1 0 0,0 0-1,0 0 1,0 0 0,0 0-1,0 0 1,0-1 0,0 0-8,-3-13 78,2 0 1,0 0-1,0 0 1,2-1-1,0 1 1,0-1-1,1 1 1,1 0-1,1 0 1,0 0-1,1 0 1,1 0-1,0 1 1,1-1-79,-4 10 31,39-110 481,-40 114-563,-1 0 0,0 0-1,1 0 1,-1 0 0,1 0 0,-1 0-1,1 0 1,0 0 0,-1 0-1,1 0 1,0 0 0,-1 1 0,1-1-1,0 0 1,0 0 0,0 1-1,0-1 1,0 1 0,0-1 0,0 1-1,0-1 1,0 1 0,0-1-1,0 1 1,0 0 0,0 0 0,0 0-1,0-1 1,0 1 0,0 0-1,0 0 1,0 1 0,1-1-1,-1 0 1,0 0 0,0 0 0,0 1-1,0-1 1,0 0 0,0 1-1,0-1 1,0 1 0,0 0 0,0-1-1,0 1 1,-1 0 0,2 0 51,11 6-5760</inkml:trace>
  <inkml:trace contextRef="#ctx0" brushRef="#br0" timeOffset="17935.379">2536 3190 7168,'-16'-9'-426,"23"10"-663,-4-1 1112,1 0-1,0 0 0,-1 0 1,1 0-1,-1 0 1,1-1-1,-1 1 1,1-1-1,-1 0 0,1 0 1,-1 0-1,0-1 1,1 1-1,-1-1 1,0 0-1,0 0 0,0 0 1,-1 0-1,1 0 1,0-1-1,-1 1 1,1-1-1,-1 0 0,0 0 1,0 0-1,0 0 1,0 0-1,-1 0 1,1 0-1,-1-1 0,0 1 1,0 0-1,0-1 1,0 1-1,0-1 1,-1 1-1,0-1 0,1 0 1,-2-2-23,0 5 6,0 0 0,0 0 0,0 0 0,0 0 0,-1 0 0,1 0-1,0 0 1,-1 0 0,1 0 0,0 1 0,-1-1 0,1 1 0,-1-1 0,0 1 0,1-1 0,-1 1 0,1 0 0,-1 0 0,1 0 0,-1 0 0,0 0 0,1 0 0,-1 0 0,1 0 0,-1 1 0,0-1 0,1 1-1,-1-1 1,1 1 0,-1-1 0,1 1 0,0 0 0,-1 0 0,1 0 0,0 0 0,-1 0 0,1 0 0,0 0 0,0 0 0,0 0 0,0 1 0,0-1 0,0 1-6,-8 10 0,0-1 0,1 2 0,0-1 0,1 1 0,1 1 0,0-1 0,1 1 0,0 0 0,1 0 0,1 0 0,0 1 0,1-1 0,0 1 0,1 5 0,0-16 15,-1 0 0,1 0 0,1-1 0,-1 1 0,0 0 0,1 0 0,0 0 0,0 0 0,0 0 0,0 0 0,1 0 0,-1 0 1,1 0-1,0 0 0,0-1 0,1 1 0,-1 0 0,1-1 0,0 1 0,-1-1 0,2 1 0,-1-1 0,0 0 0,1 0 0,-1 0 0,1 0 0,0 0 0,0-1 0,0 1 1,0-1-1,1 0 0,-1 0 0,1 0 0,2 1-15,12-2-16,0 0 0,0-1 0,-1-1 0,1-1 0,0 0 0,-1-2 1,0 0-1,1 0 0,11-7 16,31-5-903,5 1-3171</inkml:trace>
  <inkml:trace contextRef="#ctx0" brushRef="#br0" timeOffset="20143.823">3422 3107 5248,'0'0'-27,"0"-1"-1,0 1 1,0 0 0,0-1-1,0 1 1,0-1 0,0 1 0,-1 0-1,1-1 1,0 1 0,0 0 0,-1 0-1,1-1 1,0 1 0,0 0-1,-1-1 1,1 1 0,0 0 0,0 0-1,-1-1 1,1 1 0,0 0 0,-1 0-1,1 0 1,0 0 0,-1 0-1,1-1 1,-1 1 0,1 0 0,0 0-1,-1 0 1,1 0 0,0 0-1,-1 0 1,1 0 0,-1 0 0,1 0-1,0 0 1,-1 1 0,1-1 0,0 0-1,-1 0 1,1 0 0,-1 0-1,1 0 1,0 1 0,0-1 0,-1 0-1,1 0 1,0 1 0,-1-1 0,1 0-1,0 0 1,0 1 0,-1-1-1,1 0 1,0 1 0,0-1 0,0 1 27,-1-20 94,1 15-36,0-1-1,0 0 0,-1 0 0,0 0 1,0 1-1,0-1 0,0 1 1,-1-1-1,0 1 0,0-1 0,0 1 1,0 0-1,-1 0 0,0 0 1,0 0-1,0 0 0,0 1 1,0-1-1,-1 1 0,1 0 0,-1 0 1,0 0-1,0 1 0,0-1 1,-1 1-1,1 0 0,0 0 0,-1 0 1,1 1-1,-1 0 0,0-1 1,0 2-1,1-1 0,-1 0 0,0 1-57,2 0 12,0 1-1,1-1 0,-1 1 0,0-1 0,0 1 0,0 0 0,1 0 0,-1 0 1,1 0-1,-1 1 0,1-1 0,-1 1 0,1 0 0,0-1 0,-1 1 0,1 0 0,0 0 1,0 0-1,1 1 0,-1-1 0,0 0 0,1 1 0,-1-1 0,1 1 0,0-1 0,0 1 1,0 0-1,0-1 0,0 1 0,1 0 0,-1 0 0,1 0 0,0 0 0,0-1 0,0 1 1,0 0-1,0 0 0,1 0 0,0 2-11,40 109 206,56 63-184,-96-175-17,1 1 1,-2-1 0,1 1-1,0-1 1,0 1-1,-1-1 1,0 1 0,1-1-1,-1 1 1,0 0-1,0-1 1,0 1-1,-1-1 1,1 1 0,-1-1-1,1 1 1,-1 0-1,0-1 1,0 0 0,0 1-1,0-1 1,0 0-1,-1 1 1,1-1-1,-1 0 1,1 0 0,-1 0-1,0 0 1,0-1-1,0 1 1,0 0 0,0-1-1,0 1 1,-1-1-1,1 0 1,0 0 0,-1 0-1,1 0 1,0 0-1,-1 0 1,0-1-1,0 1-5,0-3 25,1 0 0,-1-1-1,1 1 1,0-1 0,0 0-1,1 0 1,-1 1 0,0-1-1,1 0 1,0 0 0,-1-1-1,1 1 1,1 0 0,-1 0-1,0-1 1,1 1 0,0 0-1,-1 0 1,1-1 0,0 1-1,1 0 1,-1-1 0,1 1-1,-1 0 1,1-1 0,0 1-1,0 0 1,1 0 0,-1 0-1,1 0 1,-1 0 0,3-2-25,15-40 352,3 2 0,2 0 0,1 1 0,25-30-352,-11 16 149,209-316 726,-217 325-641,-53 110-84,-4 0-191,2 1 1,3 0 0,3 2 0,3 0-1,3 1 1,2 1 0,4-1-1,2 1 1,4 3 40,-1-69 2,1 0 0,-1 0 1,1 0-1,0 0 0,0 1 0,0-1 0,0 0 1,0 0-1,0 0 0,0 0 0,1 0 0,-1 0 0,1 0 1,-1 0-1,1 0 0,0 0 0,0 0 0,0 0 1,0-1-1,0 1 0,0 0 0,0 0 0,1-1 1,-1 1-1,1-1 0,-1 0 0,1 1 0,-1-1 0,1 0 1,0 0-1,0 0 0,0 0 0,-1 0 0,1 0 1,0 0-1,0-1 0,0 1 0,0-1 0,1 1-2,7-5 64,1 0 0,-1-1 0,0 0 0,0-1 0,0 0 0,-1 0 0,0-1 0,0-1 0,-1 1 0,0-1 0,0 0 0,-1-1 0,0 0 0,-1 0 0,0-1 0,0 0 0,-1 0 0,0 0 0,-1 0 0,1-1-64,-5 11 1,1 0-1,0 0 0,-1 0 1,1 0-1,0 0 1,-1 1-1,1-1 0,0 0 1,0 0-1,-1 1 0,1-1 1,-1 0-1,1 1 1,0-1-1,-1 1 0,1-1 1,-1 1-1,1-1 1,-1 1-1,1-1 0,-1 1 1,1-1-1,-1 1 0,0 0 1,1-1-1,-1 1 1,0 0-1,0-1 0,1 1 1,-1 0-1,0-1 0,0 1 1,0 0-1,0-1 1,0 1-1,0 0 0,0 0 1,0-1-1,0 1 0,0 0 1,0-1-1,0 1 1,-1 0-1,1 0 0,0-1 1,-1 1-1,1-1 0,0 1 1,-1 0-1,1-1 1,-1 1-1,1 0 0,0 1 2,0-1-2,-1 5 0,1 1 0,-1-1 0,1 0 0,0 0 0,1 0 0,-1 0 0,1 0 0,1 0 0,-1 0 0,1 0 0,0 0 0,0 0 0,1-1 0,0 1 0,0-1 0,0 0 0,0 1 0,1-2 0,0 1 0,0 0 0,0-1 0,1 0 0,-1 0 0,1 0 0,0 0 0,0-1 0,1 0 0,-1 0 0,6 2 0,-3-6 19,0 0 1,0 0 0,0-1 0,0 0-1,0-1 1,0 0 0,-1 0 0,0-1-1,1 0 1,-1 0 0,-1 0 0,1-1-1,-1 0 1,1-1 0,-1 1 0,-1-1-1,1 0 1,-1-1 0,0 1 0,-1-1-1,1 0 1,-1 0 0,-1 0 0,1-1-1,-1 1 1,-1-1 0,2-5-20,12-18 235,7 76-235,-22-41 2,0 0 1,1 0 0,-1 0 0,1 0 0,0 0-1,1-1 1,-1 1 0,0-1 0,1 1 0,0-1 0,0 0-1,0 0 1,0 0 0,1 0 0,-1-1 0,1 1-1,-1-1 1,1 0 0,0 0 0,0 0 0,0-1-1,0 1 1,0-1 0,0 0 0,0 0 0,1-1-1,-1 1 1,0-1 0,0 0 0,1 0 0,-1 0-1,0-1 1,1 1 0,-1-1 0,0 0 0,0 0-1,0-1 1,3 0-3,-5 1 7,0 0 0,0 0 0,0-1 0,-1 1 0,1 0 0,0-1 0,-1 1-1,1-1 1,-1 1 0,0-1 0,1 1 0,-1-1 0,0 0 0,0 0 0,0 0 0,0 0-1,0 0 1,0 0 0,-1 0 0,1 0 0,-1 0 0,1 0 0,-1 0 0,0 0 0,0 0-1,0-1 1,0 1 0,0 0 0,-1 0 0,1 0 0,0 0 0,-1 0 0,0-2-7,-30-65 50,29 65-50,-1 0 0,0 0 0,-1 1 0,1-1 0,0 1 0,-1 0 0,0 0 0,0 0 0,0 1 0,0-1 0,0 1 0,0 0 0,-1 0 0,1 0 0,-1 1 0,1 0 0,-1-1 0,0 2 0,1-1 0,-1 0 0,0 1 0,0 0 0,1 0 0,-2 1 0,1-1-9,0 1 0,1 0 0,-1 1 0,0-1 0,0 1 1,1 0-1,-1 0 0,1 0 0,0 1 0,-1-1 1,1 1-1,0 0 0,1 1 0,-1-1 0,0 1 0,1-1 1,0 1-1,0 0 0,0 0 0,1 0 0,-1 1 0,1-1 1,0 1-1,0-1 0,0 1 0,1 0 0,-1-1 0,1 1 1,0 3 8,3-4 0,0 0 0,1 0 0,-1-1 0,1 1 0,-1 0 0,1-1 0,0 0 0,1 0 0,-1 0 0,0 0 0,1 0 0,0-1 0,0 1 0,-1-1 0,1 0 0,1 0 0,-1 0 0,0-1 0,0 0 0,1 0 0,-1 0 0,0 0 0,1 0 0,-1-1 0,1 0 0,-1 0 0,1 0 0,2-1 0,17 0 2,0-1 0,0-1 1,0-1-1,-1-1 0,1-1 1,-1-2-1,0 0 1,-1-1-1,2-2-2,-11 5 47,0 0 0,0-1 0,-1 0 0,0-1 0,0-1 0,-1 0-1,0 0 1,-1-1 0,0-1 0,1-1-47,-19 25 3,1 0 0,1 0-1,0 0 1,1 1 0,0 0-1,1 0 1,1 0 0,-1 6-3,3-19 0,1 0 0,0 0 0,-1 1 0,1-1 0,0 0 0,-1 0 0,1 0 0,0 1 0,0-1 0,0 0 0,0 0 0,0 1 0,1-1 0,-1 0 0,0 0 0,1 1 0,-1-1 0,0 0 0,1 0 0,-1 0 0,1 0 0,0 0 0,-1 0 0,1 0 0,0 0 0,0 0 0,0 0 0,0 0 0,-1 0 0,1 0 0,0 0 0,1-1 0,-1 1 0,0-1 0,0 1 0,0 0 0,0-1 0,0 0 0,1 1 0,-1-1 0,0 0 0,0 0 0,0 1 0,2-1 0,51-23 0,30-84 313,-56 64-242,-18 73-71,-11-25 0,0-1 1,1 0-1,0 1 1,0-1-1,0 1 1,0-1 0,1 1-1,0-1 1,-1 1-1,2-1 1,-1 0 0,0 1-1,1-1 1,0 0-1,0 0 1,0 0-1,1 0 1,-1-1 0,1 1-1,0-1 1,0 1-1,0-1 1,0 0-1,1 0 1,-1 0 0,1-1-1,0 1 1,-1-1-1,1 0 1,1 0-1,-1 0 1,0 0 0,0-1-1,1 0 1,-1 0-1,0 0 1,1 0-1,2-2 23,0 0-1,0 0 1,0-1-1,-1 1 1,1-1 0,-1-1-1,1 1 1,-1-1 0,0 0-1,0-1 1,0 0-1,0 0 1,-1 0 0,0 0-1,1-1 1,-2 0-1,1 0 1,0 0 0,-1-1-1,0 1 1,-1-1 0,1 0-1,-1 0-22,7-13 51,0 0-1,-2 0 1,0 0 0,-2-1-1,0 0 1,-1 0 0,0-5-51,3-35 133,-3-1 0,-3 1 0,-3-33-133,1 90 6,-18-217 570,8 181-427,-7 63-21,-3 38-122,3 2-1,2 0 0,3 0 1,-1 43-6,9-76 0,2 1 0,1-1 0,1 1 0,2-1 0,1 1 0,1-1 0,2 0 0,1 0 0,8 20 0,-13-46 0,0 0 0,0-1 0,0 1 0,0 0 0,1-1 0,0 0 0,0 1 0,0-1 0,0-1 0,0 1 0,1 0 0,0-1 0,0 1 0,0-1 0,0 0 0,0-1 0,1 1 0,-1-1 0,1 0 0,0 0 0,0 0 0,-1 0 0,1-1 0,0 0 0,0 0 0,0 0 0,1-1 0,-1 0 0,0 0 0,0 0 0,0-1 0,0 1 0,3-2 0,4 1 17,-1 0 1,1-2-1,0 1 1,0-1 0,-1-1-1,0 0 1,0-1 0,0 0-1,0-1 1,-1 0-1,0 0 1,0-1 0,-1-1-1,0 1 1,0-2-1,0 1 1,-1-1 0,-1 0-1,1-1 1,-2 0 0,1 0-1,-1 0 1,4-12-18,-10 21 1,0 0 1,0-1 0,0 1-1,0 0 1,0-1 0,0 1-1,0 0 1,0-1-1,-1 1 1,1 0 0,-1-1-1,1 1 1,-1 0-1,1 0 1,-1 0 0,0 0-1,1-1 1,-1 1-1,0 0 1,0 0 0,0 0-1,0 0 1,0 1 0,0-1-1,0 0 1,0 0-1,0 1 1,-1-1 0,1 0-1,0 1 1,0-1-1,-1 1 1,1 0 0,0-1-1,0 1 1,-1 0 0,1 0-1,0 0 1,-1 0-1,1 0 1,0 0 0,-1 0-1,0 0-1,-61 7 38,51-2-76,0 0 0,0 1 1,1 1-1,0 0 0,0 0 1,1 1-1,0 0 0,0 1 1,1 0-1,0 1 0,0 0 1,1 0-1,1 1 0,0-1 1,0 2-1,1-1 1,-4 10 37,10-20-3,-1 0 0,0 0 1,0 0-1,0 0 0,1 0 1,-1 0-1,0 1 1,1-1-1,-1 0 0,1 0 1,0 0-1,-1 1 1,1-1-1,0 0 0,0 0 1,0 1-1,-1-1 1,1 0-1,1 1 0,-1-1 1,0 0-1,0 0 0,0 1 1,1-1-1,-1 0 1,1 0-1,-1 1 0,1-1 1,-1 0-1,1 0 1,0 0-1,-1 0 0,1 0 1,0 0-1,0 0 0,0 0 1,0 0-1,0 0 1,0-1-1,0 1 0,0 0 1,0 0-1,0-1 1,0 1-1,1-1 0,-1 1 1,0-1-1,0 0 1,1 1 2,10-4 1,1 1 0,0-1 0,-1-1 0,0-1 0,0 1 1,0-2-1,0 0 0,-1 0 0,0-1 0,0 0 1,-1-1-1,1 0 0,-2-1 0,0 0 0,0-1 1,0 0-1,-1 0 0,0-1-1,22-28 60,-2-2-1,-2 0 1,-1-2 0,-3-1 0,-1 0-1,-2-2 1,-3 0 0,-1-1-1,-2 0 1,-3-1 0,-1-1 0,-3 0-1,-2 0 1,-2 0 0,-2-5-60,-5-40 107,4 93-107,1 0 0,-1 0 0,0 0 0,0 0 0,0 1 0,0-1 0,0 0 0,0 0 0,0 1 0,0-1 0,0 1 0,-1-1 0,1 1 0,0 0 0,0-1 0,0 1 0,0 0 0,-1 0 0,1 0 0,0 0 0,0 0 0,-1 0 0,1 0 0,0 0 0,0 0 0,0 1 0,-1-1 0,1 0 0,0 1 0,0-1 0,0 1 0,0-1 0,0 1 0,0 0 0,0-1 0,0 1 0,0 0 0,0 0 0,0 0 0,0 0 0,1 0 0,-1 0 0,0 0 0,1 0 0,-1 0 0,0 0 0,1 0 0,0 0 0,-1 0 0,1 0 0,0 1 0,-1-1 0,1 0 0,0 0 0,0 0 0,0 1 0,-19 30 0,2 1 0,1 1 0,2 0 0,1 1 0,-5 26 0,9-34 0,-25 97-1067,5 1 0,4 14 1067,2-11-9514</inkml:trace>
  <inkml:trace contextRef="#ctx0" brushRef="#br0" timeOffset="22047.715">668 4259 20095,'-30'53'-2844,"-8"29"-2482,37-78 5312,0 0 1,1-1-1,-1 1 0,1 0 1,0 0-1,0 0 0,0 0 1,0 0-1,1 0 0,0-1 1,-1 1-1,2 0 0,-1 0 1,0-1-1,1 1 0,-1-1 1,1 1-1,0-1 0,0 0 0,0 0 1,1 1-1,-1-2 0,1 1 1,0 0-1,0 0 0,0-1 1,0 0-1,0 1 0,0-1 1,1 0-1,-1-1 0,1 1 1,-1-1-1,1 1 0,0-1 1,-1 0-1,1 0 0,0-1 1,3 1 13,1-1 8,1 0 0,-1 0 0,0-1-1,1 0 1,-1-1 0,0 0 0,0 0 0,0-1 0,0 0 0,0 0 0,-1 0 0,1-1 0,-1-1 0,5-3-8,-9 6 12,0 0 0,0-1 0,0 1-1,0-1 1,0 0 0,-1 0 0,1 0 0,-1 0 0,0 0 0,0-1-1,0 1 1,0-1 0,0 0 0,-1 1 0,0-1 0,0 0 0,0 0-1,0 1 1,0-1 0,-1 0 0,0 0 0,0 0 0,0 0-1,0 0 1,-1 0 0,1 0 0,-1 0 0,0 0 0,0 1 0,0-1-1,-1 0 1,0 0-12,-39-60 150,63 53-150,-17 8 3,0 1 1,0 0-1,1 0 1,-1 0-1,1 1 1,0 0 0,-1 0-1,1 0 1,0 1-1,0 0 1,-1 0-1,1 0 1,0 1-1,0 0 1,-1 0 0,1 0-1,-1 1 1,1 0-1,-1 0 1,1 0-1,-1 1 1,0-1-1,0 1 1,0 0 0,-1 1-1,1-1 1,-1 1-1,0 0 1,0 0-1,3 4-3,-4 3-32,0-1 0,-1 1 0,0 0 0,-1 0 0,0 0 0,-1 0 0,0 0 0,0-1 0,-2 1 0,1 0 0,-1 0 0,-1 0 0,-2 6 32,-5 36-74,15-45 91,9-23 24,12-23 50,38-74 293,-62 112-378,0 0 1,-1 0-1,1 1 1,0-1-1,-1 0 1,1 1-1,0-1 1,-1 1-1,1 0 1,-1 0-1,1-1 1,-1 1-1,1 0 1,-1 0-1,0 0 1,1 0-1,-1 1 1,0-1-1,0 0 1,0 0-1,0 1 1,0-1-1,0 1 1,0-1-1,-1 1 1,1-1-1,0 1 1,-1-1-1,1 1 1,-1 0-1,0-1 1,1 1-1,-1 0 1,0 0-7,8 13 14,-5-11-7,0 1 1,0 0 0,1-1 0,0 0-1,0 1 1,0-1 0,0-1 0,0 1-1,1-1 1,0 0 0,0 0 0,0 0-1,0 0 1,0-1 0,0 0 0,1 0 0,-1-1-1,1 1 1,-1-1 0,1 0 0,-1-1-1,1 1 1,0-1 0,-1 0 0,1 0-1,0-1 1,-1 0 0,1 0 0,0 0-1,-1-1 1,0 0 0,1 0 0,3-2-8,0-1 45,1 0 0,-1-1 0,0 0 0,0-1 1,-1 0-1,0 0 0,0-1 0,-1 1 0,0-2 1,0 1-1,-1-1 0,0 0 0,0-1 0,-1 1 0,0-1 1,-1 0-1,0 0 0,-1-1 0,0 1 0,0-6-45,5-23 158,-3-1 1,-1 1-1,-2-1 0,-2-35-158,0 67 19,0 1-1,0 0 0,0-1 1,0 1-1,-1 0 0,0-1 0,0 1 0,-1 0 1,1 0-1,-2 0 0,1 0 0,-1 0 0,0 1 1,-1-2-19,2 8 0,1 0 0,0 0 0,-1 0 0,1 0 0,-1 0 0,1 1 0,-1-1 0,1 0 0,0 1 0,-1-1 0,1 1 0,0 0 0,-1-1 0,1 1 0,0 0 0,0 0 0,0-1 0,-1 1 0,1 0 0,0 0 0,0 0 0,1 1 0,-1-1 0,0 0 0,0 0 0,0 0 0,1 1 0,-1-1 0,1 0 0,-1 1 0,1-1 0,-1 0 0,1 1 0,0-1 0,-1 2 0,-6 16-14,0 0 1,1 1-1,0-1 1,2 1-1,0 0 1,2 1-1,0-1 1,1 0-1,1 1 1,1-1-1,1 1 1,0-1-1,2 0 1,0 0-1,2 0 1,0-1 0,1 0-1,1 0 1,1 0 13,-7-15 0,0 0 0,0-1 0,0 1 0,1-1 0,-1 0 0,1 0 0,0 0 0,0 0 0,0 0 0,0-1 0,1 1 0,-1-1 0,1 0 0,-1 0 0,1 0 0,0 0 0,0-1 0,0 0 0,0 1 0,0-1 0,0-1 0,0 1 0,0-1 0,0 1 0,0-1 0,0-1 0,1 1 0,-1 0 0,0-1 0,0 0 0,0 0 0,0 0 0,0 0 0,0-1 0,-1 0 0,1 1 0,1-2 0,54-41 0,-60 48 0,1 1 0,-1-1 0,1 1 0,1-1 0,-1 1 0,0-1 0,1 1 0,0-1 0,0 0 0,1 1 0,-1-1 0,1 0 0,0 0 0,0 0 0,0 0 0,0 0 0,1-1 0,-1 1 0,1 0 0,0-1 0,0 0 0,1 0 0,-1 0 0,1 0 0,-1-1 0,1 1 0,0-1 0,0 0 0,0 0 0,0 0 0,0 0 0,0-1 0,1 0 0,-1 0 0,0 0 0,4 0 0,2-3 12,1 0 0,-1-1 0,0 0 0,0-1 0,0 0 0,0 0 0,-1-1 0,0-1 0,0 1 0,0-1 0,0-1 0,-1 0 0,0 0 0,-1 0 0,0-1 0,0-1 0,1-1-12,10-9 158,-14 51-136,-15 59-56,-5-1 1,-3-1-1,-4 0 0,-4-2 1,-4 0-1,-3-3 1,-30 51 33,56-118-21,-2-1-1,0 0 1,-1-1 0,0 0-1,-1 0 1,-1-2 0,0 1-1,-4 1 22,16-14-1,0 0-1,-1 0 0,1 0 0,-1 0 1,1 0-1,-1-1 0,0 1 1,1 0-1,-1-1 0,0 1 1,1-1-1,-1 0 0,0 1 1,0-1-1,1 0 0,-1 0 0,0 0 1,0 0-1,0-1 0,1 1 1,-1 0-1,0-1 0,1 1 1,-1-1-1,0 0 0,1 1 1,-1-1-1,1 0 0,-1 0 0,1 0 1,-1 0-1,1 0 0,0 0 1,-1-1-1,1 1 0,0 0 1,0-1-1,0 1 0,0-1 1,0 1-1,0-2 2,-30-67-37,26 56 56,0-1 1,2 0 0,0 0 0,0 0-1,2 0 1,0 0 0,0-1 0,2 1-1,-1 0 1,2 0 0,0-1 0,1 1-1,1 0 1,0 1 0,1-1 0,1 1-1,0 0 1,0 0 0,2 1 0,0 0-1,0 0 1,1 0 0,1 1 0,0 1-1,0 0 1,1 0 0,11-7-20,35-17-430,2 2-1,2 3 1,0 2 0,2 3 0,1 3 0,8 1 430,16-5-8064</inkml:trace>
  <inkml:trace contextRef="#ctx0" brushRef="#br0" timeOffset="22642.017">3019 3816 18303,'7'46'-170,"-23"-24"-406,-74 190-491,87-205 1056,-16 38-162,2 1 0,2 1 1,2 0-1,2 1 1,1 8 172,11-55 0,-1 0 0,0 0 0,1-1 0,-1 1 0,0 0 0,1-1 0,-1 1 0,1 0 0,-1-1 0,1 1 0,-1-1 0,1 1 0,-1-1 0,1 1 0,0-1 0,-1 1 0,1-1 0,0 0 0,-1 1 0,1-1 0,0 0 0,-1 1 0,1-1 0,0 0 0,0 0 0,-1 0 0,1 0 0,0 0 0,0 0 0,-1 0 0,1 0 0,0 0 0,0 0 0,0 0 0,-1 0 0,1-1 0,0 1 0,-1 0 0,1 0 0,0-1 0,0 1 0,-1-1 0,1 1 0,-1 0 0,1-1 0,0 1 0,-1-1 0,1 0 0,-1 1 0,1-1 0,-1 1 0,1-1 0,-1 0 0,0 1 0,1-1 0,-1 0 0,0 0 0,0 1 0,1-1 0,-1 0 0,0 0 0,0 1 0,0-1 0,6-4 0,3-2 0,0 0 0,0 1 0,0 1 0,1-1 0,0 1 0,0 1 0,1 0 0,-1 0 0,1 1 0,0 0 0,0 1 0,0 0 0,10 0 0,-19 3-4,0-1 0,0 1 1,0-1-1,-1 1 1,1-1-1,0 1 0,-1 0 1,1 0-1,0 0 1,-1 0-1,1 0 0,-1 0 1,0 0-1,1 0 1,-1 1-1,0-1 0,0 1 1,1-1-1,-1 1 1,0-1-1,-1 1 0,1-1 1,0 1-1,0 0 1,-1 0-1,1-1 0,-1 1 1,1 0-1,-1 0 1,0 0-1,0 0 0,0-1 1,0 1-1,0 0 1,0 0-1,0 0 0,-1 0 1,1-1-1,-1 1 1,1 0-1,-1 0 0,0-1 1,0 2 3,-40 72-251,36-70 194,0-2 0,0 1 1,0 0-1,-1-1 0,1 0 0,-1-1 0,0 1 0,0-1 0,0 0 0,0 0 0,0-1 1,0 0-1,0 0 0,0 0 0,-1-1 0,1 0 0,0 0 0,-1 0 0,1-1 0,0 0 1,0 0-1,0-1 0,0 0 0,0 0 0,0 0 0,0-1 0,1 0 0,-1 0 0,1 0 1,0-1-1,0 1 0,0-1 0,-1-2 57,5 5-114,0 0 0,0-1 0,1 1 0,-1 0 0,0-1 0,1 1 0,-1-1 0,1 1 0,0-1 0,-1 1 0,1-1 0,0 0 0,0 1 0,0-1 0,0 1 0,0-1 0,0 1 0,1-1 0,-1 1 0,0-1 0,1 1 0,-1-1 0,1 1 0,0-1 0,-1 1 0,1 0 0,0-1 0,0 1 0,0 0 0,0 0 0,0-1 0,1 1 114,11-16-6357</inkml:trace>
  <inkml:trace contextRef="#ctx0" brushRef="#br0" timeOffset="22951.757">3269 4282 10112,'-40'6'-128,"39"-5"92,1 0 1,0 1-1,0-1 0,0 0 1,0 1-1,1-1 1,-1 0-1,0 0 1,0 0-1,1 1 1,-1-1-1,1 0 0,-1 0 1,1 0-1,0 0 1,-1 0-1,1 0 1,0 0-1,0 0 1,-1 0-1,1 0 0,0 0 1,0 0-1,0 0 1,0-1-1,0 1 1,0 0-1,1-1 1,-1 1-1,0-1 1,0 1-1,0-1 0,0 0 1,1 1-1,-1-1 1,0 0-1,0 0 1,1 0-1,-1 0 36,5-3 63,0 0 0,0 0 0,-1 0 0,1-1 0,-1 0 0,0 0 0,0 0 0,0-1-1,-1 0 1,0 0 0,0 0 0,0 0 0,0-1 0,-1 1 0,0-1 0,0 0 0,0 0 0,-1 0 0,0 0 0,1-5-63,7-37 640,-11 48-633,0 0-1,0 0 1,0 0 0,0 0 0,0 0 0,0 0 0,0 0 0,0 0 0,0 0 0,0 0 0,0 1 0,0-1-1,0 0 1,0 1 0,0-1 0,0 1 0,0-1 0,1 1 0,-1 0 0,0-1 0,0 1 0,0 0-1,1-1 1,-1 1 0,0 0 0,1 0 0,-1 0 0,1-1 0,-1 1 0,1 0 0,-1 0 0,1 0-1,0 0 1,-1 0-7,-3 5 8,0 0-1,1 0 0,0 0 0,0 0 1,0 0-1,0 1 0,1-1 1,0 1-1,1-1 0,-1 1 0,1 0 1,1 0-1,-1-1 0,1 1 1,0 0-1,1 0 0,0 0 0,0 0 1,0-1-1,1 1 0,0 0 1,0-1-1,0 0 0,1 1 0,0-1 1,1 0-1,-1 0 0,1-1 1,0 1-1,0-1 0,1 0 0,0 0 1,0 0-1,0 0 0,0-1 1,1 0-1,0 0 0,-1-1 0,1 0 1,1 0-1,5 3-7,2-3-84,0-1 0,-1 0 0,1-1-1,0-1 1,0 0 0,0 0 0,0-2 0,-1 1 0,3-2 84,12-1-971,37-3-5258</inkml:trace>
  <inkml:trace contextRef="#ctx0" brushRef="#br0" timeOffset="24482.274">4303 4102 11904,'-23'22'0,"21"-22"-22,-5 23-234,-23 38 107,23-50 127,1 0 1,0 1 0,1-1 0,0 1-1,0 0 1,2 1 0,-1-1-1,2 1 1,0-1 0,0 3 21,3-13 7,1 0 1,-1 0-1,1 0 1,0-1-1,0 1 1,0 0-1,0-1 1,0 1-1,0-1 1,0 0-1,1 1 1,-1-1 0,0 0-1,1 0 1,-1-1-1,1 1 1,-1 0-1,1-1 1,-1 0-1,1 1 1,-1-1-1,1 0 1,0 0-1,-1-1 1,1 1-1,-1 0 1,1-1-1,-1 0 1,1 1 0,-1-1-1,0 0 1,1 0-1,-1-1 1,2 0-8,8-3 70,0 0-1,-1 0 1,0-1 0,0 0 0,0-1 0,-1-1 0,0 1 0,0-2 0,-1 1 0,0-1 0,-1-1 0,0 1 0,0-1 0,-1-1 0,0 1-1,-1-1 1,0-1 0,1-4-70,-7 16 7,0 0 0,1 0 0,-1 1 0,0-1 0,0 0 0,1 0 0,-1 0 0,0 0 0,0 0 0,1 0 0,-1 0-1,0 0 1,0 0 0,1 0 0,-1 0 0,0 0 0,0 0 0,1 0 0,-1 0 0,0 0 0,1 0-7,-1 5 4,6 120-4,-3-123 0,-1 1 0,1-1 0,0 1 0,0-1 0,1 0 0,-1 0 0,0 0 0,1-1 0,-1 1 0,1-1 0,-1 0 0,1 0 0,0 0 0,-1 0 0,1-1 0,0 1 0,0-1 0,0 0 0,-1 0 0,1-1 0,0 1 0,0-1 0,-1 0 0,1 0 0,0 0 0,-1 0 0,1 0 0,-1-1 0,1 0 0,-1 0 0,0 0 0,0 0 0,2-1 0,2-3 15,0 0 1,0 0 0,0 0-1,-1-1 1,0 0 0,0 0 0,-1 0-1,0-1 1,0 0 0,-1 0-1,0 0 1,0-1 0,-1 1-1,0-1 1,-1 0 0,0 0 0,0 0-1,0-7-15,0-4 48,0 0-1,-1 0 0,-2 1 1,0-1-1,-1 0 0,0 0 1,-2 1-1,-2-5-47,-17-33 341,22 56-338,0 1 1,0 0-1,0 0 0,0 0 0,0 0 0,0 1 0,0-1 1,0 0-1,0 0 0,0 1 0,0-1 0,0 0 1,0 1-1,0-1 0,0 1 0,0-1 0,0 1 0,0 0 1,0-1-1,1 1 0,-1 0 0,0 0 0,0 0 1,1-1-1,-1 1 0,0 0 0,1 0 0,-1 0 0,1 0 1,0 0-1,-1 0 0,1 0 0,0 0 0,-1 0 0,1 0 1,0 0-1,0 0 0,0 0 0,0 1 0,0-1 1,0 0-1,0 0 0,0 0 0,1 0 0,-1 0 0,0 0 1,1 1-4,1 19 0,1 0 0,2 0 0,0-1 0,1 1 0,0-1 0,2 0 0,1-1 0,0 0 0,1 0 0,1-1 0,1 0 0,0-1 0,4 2 0,26 44 0,-43-63 0,1 1 0,0 0 0,0-1 0,-1 1 0,1-1 0,0 1 0,-1 0 0,1-1 0,0 1 0,-1-1 0,1 1 0,-1-1 0,1 1 0,-1-1 0,1 1 0,-1-1 0,0 0 0,1 1 0,-1-1 0,1 0 0,-1 1 0,0-1 0,1 0 0,-1 0 0,0 0 0,1 0 0,-1 0 0,0 1 0,1-1 0,-1 0 0,0-1 0,1 1 0,-1 0 0,0 0 0,1 0 0,-1 0 0,0 0 0,1-1 0,-1 1 0,0 0 0,1 0 0,-1-1 0,1 1 0,-1-1 0,0 1 0,1 0 0,-1-1 0,1 1 0,-1-1 0,1 1 0,-1-1 0,1 1 0,-9-3 0,1 0 0,0 0 0,0-1 0,0 0 0,0 0 0,0-1 0,1 0 0,0 0 0,0 0 0,1-1 0,-1 0 0,1-1 0,0 0 0,1 0 0,0 0 0,-1-2 0,5 4-1,1-1 0,0 0 0,0 0 0,1 0 0,-1 1 1,1-1-1,0 0 0,1 1 0,0-1 0,0 0 1,0 1-1,0 0 0,1 0 0,0-1 0,0 2 0,0-1 1,0 0-1,1 1 0,0-1 0,0 1 0,0 0 1,1 0-1,-1 1 0,1-1 0,0 1 0,3-1 1,3-7-62,1 2 1,-1 0-1,2 0 0,-1 1 0,1 0 0,1 1 0,-1 1 0,1 0 0,0 1 1,10-3 61,-22 8-30,0 0 1,0 0-1,0 1 1,0-1 0,-1 0-1,1 1 1,0-1 0,0 1-1,0-1 1,-1 1-1,1 0 1,0 0 0,-1 0-1,1 0 1,0 0-1,-1 0 1,1 0 0,-1 0-1,0 1 1,0-1 0,1 1-1,-1-1 1,0 1-1,0-1 1,0 1 0,0 0-1,0-1 1,-1 1 0,1 0-1,-1 0 1,1 0-1,-1-1 1,1 1 0,-1 0-1,0 1 30,27 38-123,-22-42 123,0 1 0,0-1 0,0 1 0,0-1 0,0-1 0,0 1 0,-1-1 0,1 0 0,0 0 0,-1 0 0,0 0 0,1-1 0,-1 0 0,0 0 0,0 0 0,-1 0 0,1-1 0,0 0 0,-1 0 0,-2 4 0,38-45 277,-40 45-274,0-1 0,1 1 0,-1-1-1,0 1 1,0-1 0,1 1 0,-1 0 0,0-1 0,0 1 0,0 0 0,0 0 0,1 0-1,-1 0 1,0 0 0,0 0 0,0 0 0,0 0 0,0 0 0,1 0 0,-1 0-1,0 0 1,0 1 0,0-1 0,0 0 0,1 1 0,-1-1 0,0 0 0,0 1 0,1-1-1,-1 1 1,0-1 0,1 1 0,-1 0 0,0-1 0,1 1 0,-1 0 0,0 0-3,-2 3 0,-1 0 0,1 1 0,0-1 0,0 1 0,1 0 0,-1 0 0,1 0 0,0 0 0,0 1 0,1-1 0,0 0 0,0 1 0,0-1 0,0 1 0,1-1 0,0 1 0,0 0 0,1-1 0,-1 1 0,1-1 0,0 0 0,1 1 0,-1-1 0,1 0 0,0 1 0,0-1 0,1 0 0,0-1 0,0 1 0,0 0 0,0-1 0,1 0 0,-1 0 0,1 0 0,0 0 0,0 0 0,1-1 0,-1 0 0,1 1 0,0-2 0,0 1 0,0-1 0,0 1 0,0-2 0,0 1 0,2 0 0,14 1 41,0 0 1,1-2-1,-1 0 1,1-2-1,-1 0 1,1-1-1,-1-1 1,0-2-1,0 0 1,0 0 0,-1-2-1,0-1 1,0-1-1,-1 0 1,0-1-1,0-1 1,-1-1-1,-1-1 1,10-9-42,59-57 747,-85 78-745,-1 1 0,0-1 1,1 1-1,-1 0 0,0-1 1,1 1-1,-1-1 1,0 1-1,1-1 0,-1 1 1,0-1-1,0 1 0,0-1 1,0 1-1,1-1 1,-1 1-1,0-1 0,0 0 1,0 1-1,0-1 0,0 1 1,0-1-1,0 1 0,0-1 1,-1 1-1,1-1 1,0 1-1,0-1 0,0 1 1,-1-1-1,1 1 0,0-1 1,0 1-1,-1-1 1,1 1-1,0-1 0,-1 1 1,1 0-1,-1-1 0,1 1 1,-1-1-1,1 1 1,0 0-1,-1 0 0,1-1 1,-1 1-1,1 0 0,-1 0 1,0 0-1,1-1 1,-1 1-1,1 0 0,-1 0 1,1 0-1,-1 0 0,1 0 1,-1 0-1,1 0 1,-1 0-3,-37 2-19,35-1 26,-20 3-7,0 1 0,0 1 0,0 1 0,1 1 0,0 1 0,0 1 0,1 1 0,0 1 0,1 1 0,1 1 0,0 0 0,-6 7 0,23-20 0,0 0 0,1 0 0,-1 0 0,1 0 0,-1 1 0,1-1 0,-1 0 0,1 1 0,0-1 0,-1 1 0,1-1 0,0 1 0,0-1 0,0 1 0,0 0 0,1 0 0,-1-1 0,0 1 0,1 0 0,-1 0 0,1 0 0,0 0 0,-1 0 0,1 0 0,0 0 0,0 0 0,0-1 0,0 1 0,1 0 0,-1 0 0,1 0 0,-1 0 0,1 0 0,-1 0 0,1-1 0,0 1 0,0 0 0,0-1 0,0 1 0,0 0 0,0-1 0,1 1 0,0 0 0,7 1 0,0-1 0,0 0 0,0-1 0,0 0 0,0 0 0,0-1 0,0 0 0,0 0 0,1-1 0,-1 0 0,0-1 0,-1 0 0,1-1 0,0 1 0,-1-2 0,1 1 0,1-2 0,12-6 31,0-1 0,-1-1 0,0-1 0,-1 0 0,-1-2 0,0 0 0,-1-1 0,-1-1 0,0-1 0,-2 0 0,0-1 1,-1-1-1,-1 0 0,0-4-31,10-20 76,-2-1 1,-3-1 0,-1-1 0,-3 0 0,-1-1 0,0-19-77,-7 39 94,-1-1 0,-1 0 1,-2 0-1,-1 0 1,-1 0-1,-2 0 1,-3-15-95,-1 23 192,6 22-189,-1-1 0,1 1 1,-1-1-1,0 1 0,1 0 1,-1 0-1,0-1 0,0 1 1,1 0-1,-1 0 0,0 0 0,1 0 1,-1 0-1,0 0 0,0 0 1,1 0-1,-1 0 0,0 0 1,0 0-1,1 0 0,-1 0 0,0 1 1,1-1-1,-1 0 0,0 1 1,1-1-1,-1 0 0,0 1 0,1-1 1,-1 1-1,1-1 0,-1 1 1,1-1-1,-1 1 0,1-1 1,-1 1-1,1-1 0,-1 1 0,1 0 1,0-1-1,-1 1 0,1 0-3,-2 1 11,-17 22 6,1 0-1,2 0 1,0 2 0,1 0-1,2 1 1,1 0-1,1 1 1,1 1 0,0 6-17,-68 240-172,33-86-2728,21-79-6060</inkml:trace>
  <inkml:trace contextRef="#ctx0" brushRef="#br0" timeOffset="25685.9">984 4955 15488,'-19'28'-2048,"20"-4"-1643,-50 275 2006,-63 320 938,81-524-149,30-95-106,1 0-2369</inkml:trace>
  <inkml:trace contextRef="#ctx0" brushRef="#br0" timeOffset="26451.693">571 5551 13312,'6'5'-14,"-6"-4"9,1-1-1,0 1 1,-1 0 0,1 0 0,0-1-1,-1 1 1,1-1 0,0 1-1,0 0 1,-1-1 0,1 1 0,0-1-1,0 0 1,0 1 0,0-1 0,0 0-1,-1 0 1,1 1 0,0-1 0,0 0-1,0 0 1,0 0 0,0 0-1,0 0 1,0 0 0,0 0 0,0 0-1,0-1 1,0 1 0,0 0 0,-1-1-1,1 1 1,0 0 0,0-1 0,0 1-1,0-1 1,-1 1 0,1-1-1,0 0 1,-1 1 0,1-1 0,0 0-1,-1 1 1,1-1 0,-1 0 0,1 0 5,11-8-98,0 1 0,0 0 1,0 1-1,1 0 0,0 1 1,1 0-1,-1 1 0,1 1 1,12-2 97,-2-1-167,45-14-252,1 4-1,0 2 1,28 0 419,-30 18-320,-66-3 311,0 1 0,-1-1 1,1 1-1,-1 0 0,1-1 1,-1 1-1,1 0 0,-1 0 1,0 0-1,1 0 1,-1 0-1,0 1 0,0-1 1,0 0-1,0 1 0,0-1 1,0 0-1,0 1 0,0-1 1,0 1-1,-1-1 0,1 1 1,-1 0-1,1-1 0,-1 1 1,0 0-1,0-1 1,1 1-1,-1 0 0,0-1 1,0 1-1,-1 0 0,1-1 1,0 1-1,-1 0 0,1-1 1,-1 2 8,-31 93 0,33-95 5,-1 0 0,1 0 0,0 0 0,-1 0 0,1 0 0,0-1 0,0 1 0,-1 0 0,1 0 0,0 0 0,0-1 0,0 1 0,0-1 0,0 1 0,0-1 0,0 1 0,0-1 0,0 1 0,0-1 0,0 0 0,1 0 0,-1 1 0,0-1 0,0 0 0,0 0 0,0 0 0,0 0 0,0-1 0,1 1 0,-1 0 0,0 0 1,0-1-1,0 1 0,0 0 0,0-1 0,0 1 0,0-1 0,0 0 0,0 1 0,0-1 0,0 0 0,0 1 0,-1-1 0,1 0 0,0 0 0,0 0 0,-1 0 0,1 0-5,3-1 36,65-48 741,-67 49-755,-1 0 0,0 0 1,1-1-1,-1 1 0,0 0 0,0-1 0,0 1 0,0-1 0,0 1 0,0-1 0,0 0 0,-1 1 0,1-1 1,-1 0-1,1 0 0,-1 1 0,1-1 0,-1 0 0,0 0 0,0 1 0,0-1 0,0 0 0,0 0 0,0 0 1,-1 1-1,1-1 0,-1 0 0,1 0 0,-1 1 0,0-1 0,1 0 0,-1 1 0,0-1 0,0 1 0,0-1 1,0 1-1,0-1 0,-1 1 0,1 0 0,0 0 0,-1-1 0,1 1 0,0 0 0,-2 0-22,-60-23 150,178 9-300,-108 13 94,0 1-1,1 0 1,-1 1 0,0 0-1,0 0 1,0 0-1,0 1 1,1 0-1,-1 0 1,0 1 0,0 0-1,-1 0 1,1 1-1,0-1 1,-1 1-1,0 1 1,1-1 0,-1 1-1,0 1 1,-1-1-1,1 1 1,-1 0-1,0 0 1,0 0 0,-1 1-1,1-1 1,-1 1-1,-1 0 1,1 1-1,-1-1 1,0 1 56,-1-2-25,-1 0-1,0 0 1,0 0-1,0 0 1,-1 0-1,0 0 1,0 1 0,0-1-1,0 0 1,-1 0-1,0 0 1,0 0-1,0 0 1,-1 0-1,0 0 1,0 0 0,0-1-1,0 1 1,-1 0-1,0-1 1,0 0-1,0 0 1,0 0 0,-1 0-1,1 0 1,-5 2 25,8-5 7,-1-1 0,1 0 0,-1 1 0,1-1 1,-1 0-1,1 1 0,-1-1 0,0 0 0,1 0 0,-1 0 1,0 1-1,1-1 0,-1 0 0,1 0 0,-1 0 0,0 0 1,1 0-1,-1 0 0,0 0 0,1-1 0,-1 1 1,0 0-1,1 0 0,-1 0 0,1-1 0,-1 1 0,0 0 1,1-1-1,-1 1 0,1 0 0,-1-1 0,1 1 0,-1-1 1,1 1-1,-1 0 0,1-1 0,0 1 0,-1-1 0,1 0 1,0 1-1,-1-1 0,1 1 0,0-1 0,0 0 0,-1 1 1,1-1-1,0 1 0,0-1 0,0 0 0,0 1 1,0-1-1,0 0 0,0 1 0,0-1 0,0 0 0,0 1 1,0-1-1,0 0-7,2-40 608,5 13-307,2 0 0,1 1 0,1 0 1,1 0-1,2 1 0,8-12-301,-2 3 113,14-6-1820,-18 32-5674</inkml:trace>
  <inkml:trace contextRef="#ctx0" brushRef="#br0" timeOffset="28294.583">2150 5249 6016,'0'0'149,"0"0"64,0 0-42,0 0 64,0 0 21,-3 5-22,-41 96 508,43-98-709,1 0-1,0 0 1,-1 1-1,1-1 0,1 0 1,-1 0-1,0 1 1,1-1-1,-1 0 1,1 0-1,0 1 1,0-1-1,0 0 1,1 0-1,-1 0 1,1-1-1,-1 1 1,1 0-1,0 0 1,0-1-1,0 1 1,1-1-1,-1 0 0,1 0 1,-1 0-1,1 0 1,0 0-1,-1 0 1,1-1-1,0 1 1,0-1-1,0 0 1,3 1-33,7 1 73,1-1 0,0-1 1,-1 0-1,1-1 0,0 0 0,0-1 1,0-1-1,-1 0 0,1-1 0,-1 0 1,1-1-1,-1 0 0,0-2 1,-1 1-1,1-1 0,-1-1 0,0 0 1,-1-1-1,0 0 0,0-1 0,0 0 1,-2-1-1,3-2-73,-8 8 41,1-1-1,0 1 1,-1-1 0,0 0 0,0-1-1,-1 1 1,1-1 0,-1 1 0,0-1-1,-1 0 1,0 0 0,0-1-1,0 1 1,0 0 0,-1-1 0,0 1-1,0-1 1,-1 1 0,0-1 0,0 1-1,-1-1 1,0-3-41,-1 9 3,0-1-1,-1 1 1,1 0 0,0 0 0,-1 0-1,1 0 1,-1 1 0,1-1 0,-1 1-1,0-1 1,1 1 0,-1 0 0,1 0 0,-1 0-1,1 0 1,-1 1 0,0-1 0,1 1-1,-1-1 1,1 1 0,-1 0 0,1 0-1,0 0 1,-1 0 0,1 0 0,0 1-1,0-1 1,0 1 0,0-1 0,0 1-1,0 0 1,0 0 0,0 0 0,1 0-1,-1 0 1,1 0 0,0 0 0,-1 2-3,-6 3 2,-3 1-20,1 1 0,0 0-1,0 1 1,1 0 0,0 0 0,1 1 0,0 0 0,1 0 0,0 1 0,1 0 0,0 0 0,1 1 0,-1 4 18,5-16-1,1 0 1,0 0-1,0 0 1,0 0-1,-1 0 1,1 0-1,0 0 1,0 0-1,0 0 1,1 0-1,-1 0 1,0 0-1,0 0 1,0 0-1,1 0 1,-1 0-1,0 0 1,1-1-1,-1 1 1,1 0-1,-1 0 1,1 0-1,0 0 1,-1-1-1,1 1 1,0 0-1,0-1 1,-1 1-1,1 0 1,0-1-1,0 1 1,0-1-1,0 1 1,0-1-1,-1 1 1,1-1-1,0 0 1,0 0-1,0 1 0,0-1 1,0 0-1,0 0 1,0 0-1,0 0 1,0 0-1,0 0 1,0 0-1,0-1 1,0 1-1,0 0 1,0 0-1,1-1 1,51-18 6,63-64 399,-96 126-320,-20-40-88,1 0 0,-1-1 0,1 1 0,0-1 0,0 1 0,0-1 0,0 0 0,1 1 0,-1-1 0,1 0 0,-1 0 0,1 0 0,0 0 0,0 0 0,0 0 0,0-1-1,0 1 1,0-1 0,0 1 0,0-1 0,1 0 0,-1 1 0,1-1 0,-1-1 0,1 1 0,-1 0 0,1-1 0,-1 1 0,1-1 0,0 1 0,-1-1 0,1 0 0,-1-1 0,1 1 0,1 0 3,6-4 10,1 1 1,-1-2 0,0 0-1,0 0 1,0 0 0,0-1-1,-1-1 1,0 0 0,-1 0-1,1 0 1,-2-1 0,1-1-1,-1 1 1,0-1 0,0 0-1,-1-1 1,-1 0 0,0 0-1,0 0 1,-1 0 0,0-1-1,0 1 1,-2-1 0,1 0-1,-1 0 1,0-8-11,-1 16 7,-1 0 0,1 0 0,-1 1 0,1-1 1,-1 0-1,0 0 0,0 0 0,0 0 0,-1 0 0,1 0 0,-1 0 0,1 1 0,-1-1 1,0 0-1,0 0 0,0 1 0,-1-1 0,1 0 0,-1 1 0,1 0 0,-1-1 0,0 1 1,0 0-1,0 0 0,0 0 0,0 0 0,0 0 0,-1 0 0,1 1 0,-1-1 0,1 1 1,-1-1-1,-2 0-7,3 3 0,0 1 0,0-1 0,0 1 0,0-1 0,0 1 0,0 0 0,0-1 0,1 1 0,-1 0 0,1 0 0,-1 0 0,1 0 0,0 1 0,0-1 0,0 0 0,0 0 0,0 1 0,1-1 0,-1 1 0,1-1 0,-1 0 0,1 1 0,0-1 0,0 1 0,0-1 0,0 1 0,0-1 0,1 1 0,-1-1 0,1 0 0,0 1 0,-1-1 0,1 0 0,1 2 0,4 11-1,0-1 0,1 1 0,0-2 0,1 1 0,1-1 1,0 0-1,1-1 0,0 0 0,1 0 0,0-1 1,1-1-1,0 0 0,3 1 1,62 63-245,-77-74 235,-1 0 0,1 0 1,0 0-1,-1 0 0,1 1 0,-1-1 1,1 0-1,-1 0 0,1 0 1,0 1-1,-1-1 0,1 0 1,-1 1-1,1-1 0,0 0 0,0 0 1,-1 1-1,1-1 0,0 1 1,-1-1-1,1 0 0,0 1 1,0-1-1,0 1 0,-1-1 0,1 1 1,0-1-1,0 0 0,0 1 1,0-1-1,0 1 0,0-1 1,0 1-1,0-1 0,0 1 0,0-1 1,0 1-1,0-1 0,0 0 1,0 1-1,0-1 0,1 1 1,-1-1-1,0 1 0,0-1 0,1 0 1,-1 1-1,0-1 0,1 1 10,-43-19-271,38 17 270,0 0 0,0 0 0,1 0 0,-1-1 0,1 0-1,-1 0 1,1 0 0,0 0 0,0 0 0,0-1 0,0 1 0,0-1 0,1 0 0,-1 0 0,1 0-1,-1 0 1,1 0 0,0-1 0,0 1 0,1-1 0,-1 1 0,1-1 0,0 1 0,0-1 0,0 0 0,0 0-1,1 0 1,-1 1 0,1-1 0,0 0 0,0 0 0,0 0 0,1 0 0,-1 0 0,1 1 0,0-1 0,0 0-1,1 0 1,0-2 1,12-5-137,0 0-1,0 1 0,1 0 1,0 1-1,1 0 1,0 2-1,1 0 0,-1 0 1,5 1 137,-8 1-148,-1 0 44,-6 2 2,0 0 0,0 1 0,0 0 0,1 0 0,-1 0 0,0 1 0,1 0 0,-1 0 0,1 1 0,-1 0 0,1 0 0,-1 0 0,2 1 102,8 36-1028,-14-21 798,23-19 486,6-56 639,-30 58-869,0 0 0,-1 0 0,1 0 0,0-1 0,-1 1 0,0 0 1,1 0-1,-1-1 0,0 1 0,0 0 0,1-1 0,-1 1 0,0-1 0,-1 1 0,1 0 0,0-1 0,0 1 1,0 0-1,-1-1 0,1 1 0,-1 0 0,1 0 0,-1-1 0,1 1 0,-1 0 0,0 0 0,0 0 0,1 0 1,-1 0-1,0 0 0,0 0 0,0 0 0,0 0 0,0 0 0,0 0 0,-1 1 0,1-1 0,0 0 0,0 1 1,0-1-1,-1 1 0,1 0 0,0-1 0,-1 1 0,0 0-26,-4 1 34,1 1 1,0 1-1,-1-1 1,1 1-1,0 0 0,0 0 1,1 1-1,-1-1 0,1 1 1,-1 0-1,1 0 0,1 0 1,-1 1-1,0 0 1,1-1-1,0 1 0,0 0 1,1 1-35,-34 98 247,35-100-234,1-1 0,0 1-1,0-1 1,0 1 0,0-1 0,1 1 0,-1-1-1,1 1 1,0-1 0,0 1 0,0-1 0,0 0-1,1 0 1,0 1 0,-1-1 0,1 0 0,0 0 0,0-1-1,1 1 1,-1 0 0,1-1 0,-1 1 0,1-1-1,0 0 1,0 0 0,0 0 0,0 0 0,0 0-1,1-1-12,8 3-61,1-1 0,-1 0 1,1-1-1,0 0 0,0-1 0,0-1 0,0 0 0,0-1 0,0 0 0,0-1 0,1 0 61,7-1-802,29-2-5512</inkml:trace>
  <inkml:trace contextRef="#ctx0" brushRef="#br0" timeOffset="28919.868">3999 5209 17407,'0'0'-55,"-1"0"-1,0 0 0,0-1 0,0 1 0,0 0 0,0 0 0,0 0 0,0 0 0,0 0 0,0 0 0,0 0 0,0 1 1,1-1-1,-1 0 0,0 0 0,0 1 0,0-1 0,0 0 0,0 1 0,1-1 0,-1 1 0,0-1 0,0 1 0,1 0 1,-1-1-1,0 1 0,1 0 0,-1-1 0,0 1 0,1 0 0,-1 0 0,1 0 0,0-1 0,-1 1 0,1 0 0,0 0 1,-1 0-1,1 0 0,0 0 56,-4 8 154,1-4-218,0 2-15,-1-1-1,1 0 1,0 1 0,1-1 0,0 1-1,0 0 1,0 0 0,1 0 0,0 0 0,0 0-1,1 0 1,0 0 0,0 0 0,1 3 79,1-8-14,1-1 0,0 1 0,0-1 1,0 0-1,0 0 0,0 0 1,0 0-1,1 0 0,-1-1 0,0 1 1,0-1-1,0 0 0,1 0 1,-1 0-1,0-1 0,0 1 0,0-1 1,1 1-1,-1-1 0,0 0 1,0 0-1,0-1 0,0 1 0,0-1 1,-1 1-1,1-1 0,0 0 1,0 0 13,70-49 0,-70 49 0,15 27-22,-9-21 16,1 0-1,-1 0 0,0-1 1,1 0-1,0-1 0,0 0 1,0 0-1,0-1 0,0-1 1,0 0-1,0 0 0,0-1 1,0 0-1,0 0 0,-1-2 1,5 0 6,-11 3 0,-1 0 0,1 0 0,0 0 0,-1 0 0,1 0 0,0-1 0,-1 1 0,1-1 0,0 0 0,-1 1 0,1-1 0,-1-1 0,1 1 0,-1 0 0,0 0 0,0-1 0,1 0 0,-1 1 0,0-1 0,0 0 0,0 0 0,-1 0 0,1 0 0,0 0 0,-1 0 0,0-1 0,1 1 0,-1-1 0,0 1 0,0-1 0,0 1 0,0-1 0,-1 1 0,1-1 0,-1 0 0,0 1 0,0-1 0,1 0 0,-2 1 0,1-1 0,0 0 0,0 0 0,-1 1 0,0-1 0,1 1 0,-1-1 0,0 1 0,0-1 0,-1 1 0,1-1 0,0 1 0,-1 0 0,1 0 0,-1 0 0,0 0 0,-1-1 0,-81-69-43,83 70-58,-1 0 1,1 1-1,0-1 1,0 0-1,0 0 1,0 0 0,0 0-1,0 0 1,0 0-1,1 0 1,-1 0-1,1 0 1,-1 0-1,1 0 1,0 0-1,0 0 1,0 0-1,0 0 1,0 0-1,1-1 1,-1 1-1,1 0 1,-1 0-1,1 0 1,0 0-1,-1 0 1,1 0-1,0 1 1,0-1-1,1 0 1,-1 0-1,0 1 1,0-1-1,1 0 1,-1 1-1,1 0 1,0-1-1,1 0 101,16-22-6378</inkml:trace>
  <inkml:trace contextRef="#ctx0" brushRef="#br0" timeOffset="29212.963">4570 4813 13184,'-14'15'0,"20"0"128,-41 151-128,13-67-128,4 0 0,-5 101 128,24-140-2539,1-34-4394</inkml:trace>
  <inkml:trace contextRef="#ctx0" brushRef="#br0" timeOffset="29494.716">5255 4887 17023,'-5'8'0,"-5"7"0,8-9 0,2-5-128,2 4 128,2 0-128,-4 14 128,0 9-128,-6 6 0,-5 10 1,1 0 127,-2 8-128,3-7 0,1 0-256,0-1 0,3-1-1024,0-6 0,2 2-7168</inkml:trace>
  <inkml:trace contextRef="#ctx0" brushRef="#br0" timeOffset="29856.615">5631 5189 14976,'-7'27'-512,"-5"-3"-1920,12-23 2374,-1 0 1,1 0 0,0 0 0,-1 1-1,1-1 1,0 0 0,0 0 0,0 0-1,-1 0 1,1 1 0,0-1-1,1 0 1,-1 0 0,0 0 0,0 1-1,0-1 1,1 0 0,-1 0 0,1 0-1,-1 0 1,1 0 0,-1 0 0,1 0-1,0 0 1,-1 0 0,1 0 0,0 0-1,0 0 1,0 0 0,-1 0 0,1 0-1,0-1 1,0 1 0,0 0-1,1-1 1,-1 1 0,0-1 0,1 1 57,5 0 48,0-1 0,0 1 0,0-1 0,1 0 0,-1-1 0,0 0 0,0 0 0,0 0 0,0-1 0,0 0 0,0-1 0,-1 1 0,1-1 0,-1-1 0,1 1 0,4-5-48,-8 7 25,0-1 1,0 0-1,0 0 1,-1 0 0,1 0-1,-1-1 1,1 1-1,-1-1 1,0 1 0,0-1-1,0 0 1,0 0-1,-1 0 1,1 0 0,-1 0-1,1 0 1,-1 0-1,0-1 1,-1 1 0,1 0-1,0-1 1,-1 1-1,0-1 1,0 1 0,0 0-1,0-1 1,0 1-1,-1-1 1,1 1 0,-1 0-1,0-1 1,0 1-1,0 0 1,-1 0 0,0-2-26,-2 0 39,1 0 0,-1 1 1,0 0-1,0-1 0,0 1 1,-1 1-1,1-1 0,-1 1 1,0-1-1,0 2 0,0-1 1,-1 0-1,1 1 0,-1 0 1,1 0-1,-1 1 0,1-1 1,-1 1-1,0 1 0,0-1 1,0 1-1,1 0 0,-1 0 1,0 0-1,0 1 0,0 0 1,1 0-1,-1 1 0,0 0 1,1 0-1,-1 0 0,0 1-39,5-2-59,0 1 0,0 0-1,0 0 1,0 0 0,1-1-1,-1 1 1,0 0 0,1 0-1,-1 0 1,1 0 0,0 0-1,0 0 1,0 0 0,0 0-1,0 0 1,0 0 0,0 0-1,1 0 1,-1 0 0,1 0-1,-1 0 1,1 0 0,0 0-1,0 0 1,0 0 0,0-1-1,0 1 1,0 0 0,0-1-1,1 1 1,-1-1 0,2 2 59,10 16-7296</inkml:trace>
  <inkml:trace contextRef="#ctx0" brushRef="#br0" timeOffset="30464.344">5899 5023 15616,'13'4'-384,"-19"-5"-128,5 1 234,29 11-596,-15-3 810,1 0 0,-1 0 0,0 2 0,-1-1 0,0 2 0,0-1 0,-1 2 0,0 0 64,-8-8-16,1 0 1,-1 0 0,0 0-1,0 0 1,0 1-1,0-1 1,-1 1 0,0 0-1,0 0 1,0-1 0,-1 1-1,1 0 1,-1 1 0,0-1-1,-1 0 1,1 0 0,-1 0-1,0 0 1,0 1-1,-1-1 1,0 0 0,0 0-1,0 0 1,0 0 0,-2 4 15,3-7 2,-1-1 0,1 0 1,0 1-1,-1-1 0,1 0 1,-1 1-1,1-1 1,-1 0-1,0 1 0,1-1 1,-1 0-1,0 0 0,0 0 1,0 0-1,0 0 1,0 0-1,0 0 0,0 0 1,0 0-1,0 0 0,-1-1 1,1 1-1,0 0 1,0-1-1,-1 1 0,1-1 1,0 1-1,-1-1 0,1 0 1,-1 1-1,1-1 0,0 0 1,-1 0-1,1 0 1,-1 0-1,1 0 0,-1-1 1,1 1-1,0 0 0,-1-1 1,1 1-1,0-1 1,-1 1-1,1-1 0,0 0 1,0 1-1,-1-1 0,1 0 1,0 0-1,0 0 0,0 0 1,0 0-1,0 0 1,0-1-3,-7-19 126,1-1 0,1 0 0,1 0 0,1 0 0,1-1 0,1 1 0,1-1 0,1 0 0,1 1 0,1-1 0,2-9-126,-4 27 6,0 0 0,0 0-1,1 0 1,0 0 0,0 0-1,0 0 1,0 0 0,1 0-1,0 0 1,0 0 0,0 1-1,0-1 1,1 1 0,0 0 0,0-1-1,0 1 1,0 0 0,1 1-1,0-1 1,-1 1 0,1-1-1,1 1 1,-1 0 0,0 1-1,1-1 1,-1 1 0,1 0 0,0 0-1,0 0 1,2 0-6,32-5-1749,1 1-6891</inkml:trace>
  <inkml:trace contextRef="#ctx0" brushRef="#br0" timeOffset="33020.579">960 6374 17663,'-30'0'-405,"22"-1"314,0 1 0,1 0 0,-1 0 0,1 1-1,-1 0 1,1 0 0,0 1 0,-1 0 0,1 0 0,0 1-1,0 0 1,0 0 0,1 0 0,-1 1 0,1 0 0,-1 0 0,2 1-1,-1 0 1,0 0 0,1 0 0,0 1 0,-4 5 91,6-8-9,1-1-1,0 1 1,0-1 0,0 1-1,0 0 1,0-1 0,1 1-1,0 0 1,-1 0 0,1 0-1,0 0 1,0 0 0,0 1 0,1-1-1,-1 0 1,1 0 0,0 1-1,0-1 1,0 0 0,0 0-1,1 1 1,-1-1 0,1 0-1,0 0 1,0 0 0,0 0 0,0 0-1,0 0 1,1 0 0,-1 0-1,1 0 1,0 0 0,0-1-1,0 1 1,0-1 0,0 0-1,1 1 1,-1-1 0,1 0-1,-1 0 1,1 0 0,0-1 0,0 1-1,0-1 1,0 0 0,0 1-1,0-1 1,0-1 0,0 1-1,0 0 1,1-1 0,-1 1-1,0-1 1,0 0 0,2 0 9,11-6-15,1 0 0,-1-1 0,-1-1 0,1-1 0,-1 0 0,-1 0 0,0-2 0,0 0 0,-1 0 1,8-10 14,10-14 0,-1-1 0,-2-1 0,-1-2 0,-3-1 0,-1-1 0,-1 0 0,-3-2 0,-2 0 0,6-23 0,-1 8 0,-70 193 0,34-96 0,3 1 0,0 0 0,3 1 0,1 0 0,3 1 0,1-1 0,2 23 0,1-64 0,0-1 0,0 1 0,0 0 0,1 0 0,-1 0 0,0-1 0,0 1 0,1 0 0,-1 0 0,0 0 0,1 0 0,-1-1 0,0 1 0,1 0 0,-1 0 0,0 0 0,0 0 0,1 0 0,-1 0 0,0 0 0,1 0 0,-1 0 0,0 0 0,1 0 0,-1 0 0,0 0 0,1 0 0,-1 0 0,0 1 0,0-1 0,1 0 0,-1 0 0,0 0 0,1 0 0,-1 1 0,0-1 0,0 0 0,1 0 0,-1 0 0,0 1 0,0-1 0,0 0 0,1 0 0,-1 1 0,0-1 0,0 0 0,0 0 0,0 1 0,0-1 0,1 0 0,-1 1 0,0-1 0,0 0 0,0 1 0,0-1 0,0 0 0,0 1 0,0-1 0,0 0 0,0 1 0,0-1 0,0 0 0,-1 0 0,1 1 0,0-1 0,0 0 0,0 1 0,0-1 0,0 0 0,18-24 0,-12 16 0,-3 4 0,1-2 0,0 0 0,0 1 0,1 0 0,-1 0 0,1 0 0,0 0 0,0 1 0,1 0 0,-1 0 0,1 0 0,0 0 0,0 1 0,0 0 0,1 1 0,3-2 0,24 40 0,-27-31 0,0 1 0,0-1 0,1-1 0,0 1 0,0-1 0,0 0 0,1-1 0,-1 0 0,1 0 0,0-1 0,0 0 0,0-1 0,0 0 0,0 0 0,0-1 0,0 0 0,0-1 0,0 0 0,0 0 0,0-1 0,0 0 0,-1 0 0,1-1 0,-1 0 0,1-1 0,-1 0 0,0 0 0,0-1 0,-1 0 0,0 0 0,2-2 0,30-44 0,-38 50 0,-1 0 0,1 0 0,0 0 0,-1 0 0,1 0 0,-1 0 0,1-1 0,-1 1 0,0 0 0,1 0 0,-1-1 0,0 1 0,0 0 0,0 0 0,0-1 0,0 1 0,0 0 0,0-1 0,0 1 0,-1 0 0,1 0 0,0 0 0,-1-1 0,1 1 0,-1 0 0,1 0 0,-1 0 0,0 0 0,1 0 0,-1 0 0,0 0 0,0 0 0,0 0 0,0 0 0,0 0 0,0 0 0,0 1 0,0-1 0,0 0 0,0 1 0,0-1 0,-1 1 0,1-1 0,0 1 0,-1-1 0,-3 1 0,0 1 0,1-1 0,-1 1 0,0 0 0,1 0 0,-1 1 0,1-1 0,-1 1 0,1 0 0,0 0 0,0 0 0,0 1 0,0-1 0,0 1 0,1 0 0,-1 0 0,1 1 0,0-1 0,-1 1 0,2-1 0,-1 1 0,0 0 0,1 0 0,0 0 0,0 0 0,0 1 0,0-1 0,1 1 0,-1 2 0,-10 52-128,12-58 125,0 0 1,0 0-1,0 0 1,0 0-1,0 0 1,0 0-1,1 0 1,-1 0-1,0 0 1,1 1-1,-1-2 1,0 1 0,1 0-1,-1 0 1,1 0-1,-1 0 1,1 0-1,0 0 1,-1 0-1,1-1 1,0 1-1,0 0 1,0 0-1,-1-1 1,1 1 0,0-1-1,0 1 1,0-1-1,0 1 1,0-1-1,0 0 1,0 1-1,0-1 1,0 0-1,0 0 1,0 1-1,0-1 1,0 0 0,1 0-1,-1 0 1,0-1-1,0 1 1,0 0-1,0 0 1,0 0-1,0-1 1,0 1-1,0-1 1,0 1-1,0-1 1,0 1 0,0-1 2,14-5 0,0-1 0,-1-1 0,0 0 0,0-1 0,-1 0 0,0-1 0,-1 0 0,0-1 0,0-1 0,2-4 0,-16 18 0,-1 0 0,1 0 0,-1 0 0,1 0 0,0 1 0,0-1 0,0 1 0,0-1 0,1 1 0,-1 0 0,1-1 0,0 1 0,-1 0 0,1 0 0,0 0 0,1 0 0,-1 0 0,0 0 0,1 0 0,0 0 0,0 0 0,0 1 0,0-1 0,0 0 0,1 0 0,-1 0 0,1 0 0,0 0 0,0 0 0,0 0 0,0 0 0,0 0 0,1-1 0,-1 1 0,1 0 0,0-1 0,0 1 0,0-1 0,0 0 0,0 1 0,0-1 0,1 0 0,-1 0 0,1-1 0,-1 1 0,1 0 0,0-1 0,0 0 0,0 1 0,0-1 0,0 0 0,0-1 0,9 1 0,-1 0 0,0-1 0,1-1 0,-1 0 0,0 0 0,0-1 0,1-1 0,-2 0 0,1 0 0,0-1 0,-1 0 0,1-1 0,-1 0 0,0-1 0,-1 0 0,1-1 0,-1 0 0,5-6 0,-11 11 0,0 0 0,0 0 0,0 0 0,-1-1 0,1 1 0,-1-1 0,0 0 0,0 1 0,0-1 0,0 0 0,0 0 0,-1-1 0,1 1 0,-1 0 0,0 0 0,0-1 0,0 1 0,-1-1 0,1 1 0,-1-1 0,1 1 0,-1-1 0,0 1 0,-1-1 0,1 1 0,-1-1 0,1 1 0,-1-1 0,0 1 0,0 0 0,-1-1 0,1 1 0,-1 0 0,1 0 0,-1 0 0,0 0 0,0 0 0,0 0 0,-1 1 0,1-1 0,-1 1 0,1-1 0,-1 1 0,0 0 0,0 0 0,0 0 0,0 1 0,0-1 0,0 1 0,-1-1 0,1 1 0,0 0 0,-1 1 0,1-1 0,-4 0 0,7 1 0,-1-1 0,0 1 0,0 0 0,0-1 0,0 1 0,0 0 0,0 0 0,0 0 0,0 0 0,0 0 0,0 0 0,0 0 0,0 0 0,0 0 0,0 1 0,0-1 0,0 0 0,0 1 0,1-1 0,-1 1 0,0-1 0,0 0 0,0 1 0,0 0 0,1-1 0,-1 1 0,0 0 0,0-1 0,1 1 0,-1 0 0,1 0 0,-1-1 0,1 1 0,-1 0 0,1 0 0,-1 0 0,1 0 0,0 0 0,-1 0 0,1 0 0,0 0 0,0 0 0,0-1 0,0 1 0,0 0 0,0 0 0,0 0 0,0 0 0,0 0 0,0 0 0,0 0 0,1 0 0,-1 0 0,0 0 0,1 1 0,12 0 0,0 0 0,0 0 0,0-1 0,0-1 0,0 0 0,0-1 0,0 0 0,0-1 0,0-1 0,0 0 0,-1 0 0,1-2 0,-1 1 0,0-2 0,0 1 0,4-4 0,43-23 0,-54 37 0,-58 110 0,51-112 0,1 0 0,0-1 0,0 1 0,0 0 0,1 0 0,-1-1 0,1 1 0,-1 0 0,1 0 0,0 0 0,0 0 0,1 0 0,-1 0 0,0 0 0,1-1 0,0 1 0,-1 0 0,1 0 0,0 0 0,1-1 0,-1 1 0,0-1 0,1 1 0,-1-1 0,1 1 0,0-1 0,0 0 0,0 0 0,0 0 0,0 0 0,1 0 0,-1-1 0,0 1 0,1 0 0,-1-1 0,1 0 0,0 0 0,-1 0 0,2 1 0,13-2 0,0 0 0,1-1 0,-1-1 0,0-1 0,-1 0 0,1-1 0,0-1 0,-1-1 0,0 0 0,-1-1 0,1 0 0,-1-2 0,-1 0 0,7-5 0,-6 6 11,-2-1 1,1 0 0,-1-1 0,-1 0 0,0-1 0,0 0 0,-1-1-1,-1-1 1,1 0-12,-11 13 2,-1 0-1,1 1 0,-1-1 1,1 0-1,-1 1 1,1-1-1,0 0 0,-1 0 1,1 0-1,-1 1 0,1-1 1,-1 0-1,1 0 1,-1 0-1,1 0 0,-1 0 1,1 0-1,-1 0 0,1 0 1,-1 0-1,1 0 1,-1 0-1,1 0 0,-1 0 1,1-1-1,-1 1 1,1 0-1,-1 0 0,1 0 1,0-1-1,-1 1 0,1 0 1,-1-1-1,1 1 1,0 0-1,-1-1 0,1 1 1,0 0-1,-1-1 0,1 1 1,0-1-1,-1 1 1,1-1-1,0 1 0,0 0 1,0-1-1,0 1 1,-1-1-1,1 1 0,0-1 1,0 1-1,0-1 0,0 1 1,0-1-1,0 1 1,0-1-1,0 1 0,0-1 1,1 1-1,-1-1 0,0 1 1,0-1-1,0 1 1,1-1-2,-45 15 60,43-14-59,-8 3-1,0 0 0,1 0 0,-1 1 0,1 0 0,0 1 0,0 0 0,1 0 0,-1 1 0,1 0 0,0 0 0,1 1 0,-1-1 0,1 1 0,1 1 0,-2 1 0,7-9 0,-1 1 0,1-1 0,-1 0 0,1 1 0,-1 0 0,1-1 0,-1 1 0,1-1 0,0 1 0,-1 0 0,1-1 0,0 1 0,-1 0 0,1-1 0,0 1 0,0 0 0,0-1 0,-1 1 0,1 0 0,0-1 0,0 1 0,0 0 0,0 0 0,0-1 0,1 1 0,-1 0 0,0-1 0,0 1 0,0 0 0,1-1 0,-1 1 0,0 0 0,1-1 0,-1 1 0,0 0 0,1-1 0,-1 1 0,1-1 0,-1 1 0,1-1 0,-1 1 0,1-1 0,-1 1 0,1-1 0,0 0 0,-1 1 0,1-1 0,0 0 0,-1 1 0,1-1 0,0 0 0,-1 0 0,1 0 0,0 0 0,-1 1 0,1-1 0,0 0 0,0 0 0,-1 0 0,44-8 0,70-54 106,-116 64-172,0 0 0,0 1-1,0 0 1,0-1 0,0 1-1,0 0 1,1 0 0,0 0-1,-1 0 1,1 0 0,0 0 0,1 1-1,-1-1 1,1 0 0,-1 0-1,1 1 1,0-1 0,0 0-1,0 0 1,1 1 0,-1-1 0,1 0-1,-1 0 1,1 1 0,0-1-1,1 0 1,-1 0 0,0 0-1,1 0 1,0-1 0,-1 1-1,1 0 1,0-1 0,1 1 0,-1-1-1,0 0 1,2 2 66,13 9-8277</inkml:trace>
  <inkml:trace contextRef="#ctx0" brushRef="#br0" timeOffset="33451.352">2822 6248 13184,'-78'18'-256,"72"-17"198,1 0 1,-1 1 0,1 0-1,0 0 1,0 1 0,0-1-1,0 1 1,0 0 0,1 1-1,-1-1 1,1 1 0,0 0-1,0 0 1,0 0 0,1 0-1,0 1 1,-3 4 57,4-7-20,0 0 1,1 1-1,0-1 0,-1 1 1,1-1-1,0 1 0,0 0 1,0 0-1,0-1 0,1 1 1,-1 0-1,1 0 1,0 0-1,0 0 0,0 0 1,0 0-1,0-1 0,1 1 1,-1 0-1,1 0 0,0 0 1,-1-1-1,1 1 0,1 0 1,-1-1-1,0 1 0,1 0 1,-1-1-1,1 0 1,0 1-1,0-1 0,0 0 1,0 0-1,2 1 20,4 1 10,1-1 0,0 0-1,0 0 1,0-1 0,1 0 0,-1-1-1,0 0 1,1 0 0,-1-1 0,0 0 0,1-1-1,-1 0 1,0 0 0,1-1 0,-1-1-1,0 1 1,0-1 0,-1-1 0,1 0 0,-1 0-1,1 0 1,-1-1 0,0-1 0,3-2-10,1-2 79,0 0 0,0 0 0,-1-1 0,-1-1 0,0 1 0,-1-2 0,0 1 0,0-2 0,-2 1 0,1-1 0,-2 0 0,0 0 0,-1-1 0,0 0 0,2-11-79,0-6 236,-2 1 0,0-1 0,-3 1 0,0-1 0,-2 0 0,-2 0 0,-1-7-236,-20-38 704,22 76-700,0 0 0,0 0 0,0 1 0,0-1 0,0 1 1,0-1-1,0 1 0,0-1 0,0 1 0,0-1 0,0 1 0,0 0 0,0 0 1,0 0-1,0 0 0,0-1 0,0 1 0,0 1 0,-1-1 0,1 0 0,0 0 0,0 0 1,0 0-1,0 1 0,0-1 0,0 1 0,0-1 0,0 1 0,0-1 0,0 1 1,0-1-1,0 1 0,1 0 0,-1-1 0,0 1 0,0 0 0,0 0 0,1 0 1,-1 0-1,1 0 0,-1 0 0,0 0 0,1 0-4,-32 44 100,21-28-125,2 0-1,0 0 0,2 1 1,0 0-1,0 1 1,2 0-1,0-1 0,1 2 1,2-1-1,-1 0 1,2 1-1,1-1 0,0 0 1,1 1-1,2-1 1,0 0-1,0 1 0,2-2 1,0 1-1,5 9 26,24 10-3136,-12-26-4586</inkml:trace>
  <inkml:trace contextRef="#ctx0" brushRef="#br0" timeOffset="33726.826">2773 6116 14848,'7'3'0,"5"3"0,8-12 0,4-7-128,14-3 0,13-2 0,5 1 128,9-2-384,7 2 0,7 2-1792,-10 4 128,-1 0-4096</inkml:trace>
  <inkml:trace contextRef="#ctx0" brushRef="#br0" timeOffset="34690.868">3124 6291 13184,'49'-31'-640,"-44"22"601,0-1 1,-1 0-1,0 0 1,-1 0 0,0 0-1,0 0 1,-1-1-1,0 0 1,-1 1 0,-1-1 38,-17 26-107,16-13 105,-52 87-219,51-85 213,0 0 0,0-1 0,1 1 0,-1 0 0,1 0 1,0 0-1,0 0 0,1 0 0,-1 0 0,1 0 0,0 0 0,0 1 0,0-1 0,1 0 0,-1 0 0,1 0 0,0 0 0,0 0 0,0 0 0,1 0 1,-1-1-1,1 1 0,1 1 8,4 0 1,1-1 0,-1-1 0,1 0 0,0 0-1,0 0 1,0-1 0,0 0 0,0 0 0,0-1 0,0-1 0,1 1 0,-1-1 0,0 0 0,1-1 0,-1 0 0,0 0 0,0-1 0,0 0 0,0 0 0,0-1 0,0 0 0,4-3-1,-1 3 88,-1-1-1,0 1 1,-1-1 0,1-1-1,-1 0 1,1 0 0,-1-1 0,-1 0-1,1-1 1,-1 0 0,-1 0-1,1-1 1,-1 0 0,0 0-1,-1 0 1,0-1 0,0 0 0,-1 0-1,0-1 1,-1 0 0,0 1-1,0-1 1,-1-1 0,-1 1 0,1 0-1,-2-1 1,1-1-88,-3 10 14,0 1 1,0 0-1,0-1 0,0 1 1,0 0-1,0 0 0,0 0 1,-1 0-1,1 0 0,0 0 1,-1 0-1,1 0 0,-1 0 1,1 1-1,-1-1 1,1 0-1,-1 1 0,1 0 1,-1-1-1,0 1 0,1 0 1,-1 0-1,0 0 0,1 0 1,-1 0-1,0 0 0,1 0 1,-1 0-1,1 1 0,-1-1 1,0 1-1,1-1 0,-1 1 1,1 0-1,-1-1 1,1 1-1,0 0 0,-1 0 1,1 0-1,0 0 0,0 0 1,-1 0-1,1 1 0,0-1 1,0 0-1,0 1 0,0-1 1,1 0-1,-1 1 0,0-1 1,1 1-1,-1-1 1,1 1-1,-1 0 0,1 0-14,-2 0 1,1 1-1,-1-1 0,1 0 1,0 0-1,0 0 1,0 1-1,0-1 1,0 1-1,1-1 0,-1 0 1,1 1-1,-1-1 1,1 1-1,0 0 0,0-1 1,0 1-1,0-1 1,1 1-1,-1-1 1,1 1-1,-1-1 0,1 0 1,0 1-1,0-1 1,0 0-1,0 1 0,0-1 1,1 0-1,-1 0 1,1 0-1,-1 0 1,1 0-1,0 0 0,0-1 1,0 1-1,0 0 1,0-1-1,0 0 1,0 1-1,0-1 0,1 0 1,-1 0-1,0 0 1,1-1-1,-1 1 0,1 0 1,-1-1-1,1 0 1,-1 1-1,1-1 1,1 0-1,12-2 1,-1-1 1,1 0-1,-1-1 1,0 0-1,-1-2 1,1 1-1,-1-2 1,0 0-1,0 0 1,-1-2-1,0 1 1,-1-2-1,0 0 1,10-10-2,10-17 235,-52 38 149,9 10-344,0-1 0,0 2 0,1 0 1,0 0-1,1 1 0,0 0 1,1 0-1,1 1 0,-5 12-40,11-24 1,-1 2-1,1-1 1,0 0-1,-1 0 1,1 0-1,1 1 1,-1-1-1,0 0 1,1 1-1,0-1 1,0 1-1,0-1 1,0 0-1,0 1 1,1-1-1,0 0 1,-1 1-1,1-1 1,0 0-1,1 0 1,-1 1-1,1-1 1,-1 0-1,1-1 1,0 1-1,0 0 1,0 0-1,0-1 1,1 1-1,-1-1 1,1 0-1,-1 0 1,1 0-1,0 0 1,0 0-1,0 0 1,0-1-1,0 1 1,0-1-1,0 0 1,1 0 0,0 0-1,8 1 4,0 0 0,0-1 1,0-1-1,0 0 1,0 0-1,0-1 1,0-1-1,0 0 1,0 0-1,0-1 0,-1-1 1,1 0-1,-1-1 1,0 0-1,0 0 1,-1-2-1,0 1 1,0-1-1,0 0 0,-1-1 1,0 0-1,0-1 1,-1 0-1,6-8-4,49-100 253,-61 111-229,0 1 1,0-1-1,-1 1 1,1-1-1,-1 0 1,-1 1-1,1-1 1,-1 0 0,0 0-1,0 1 1,-1-1-1,1 0 1,-1 0-1,-1 1 1,1-1-1,-1 1 1,0-1-1,0 1 1,0 0 0,-1-1-1,-3-3-24,4 8 4,0 1 0,0 0 0,1-1 0,-1 1 0,0 0 0,0 0 0,0 0 0,0 0 0,0 1 1,0-1-1,1 1 0,-1-1 0,0 1 0,0-1 0,1 1 0,-1 0 0,0 0 0,1 0 0,-1 0 0,0 0 0,1 0 0,0 0 0,-1 1 0,1-1 0,0 0 0,-1 1 0,1-1 0,0 1 0,0 0 0,0-1 0,1 1 0,-1 0 0,0-1 0,0 1 0,1 0 0,-1 0 0,1 0-4,-6 11-6,0-1 0,1 1 0,1 0 0,0 0-1,0 1 1,2-1 0,0 1 0,0 0-1,1-1 1,1 1 0,0 0 0,1 0 0,0 0-1,1-1 1,1 1 0,0-1 0,1 0-1,0 1 1,1-2 0,1 1 0,0-1 0,0 1-1,1-2 1,4 5 6,-10-15-6,-1 0 0,1 0 0,0 0 0,-1 0 0,1 0 0,-1 0 0,1 0 0,-1 0 0,0 0 0,1 0 0,-1 1 0,0-1 0,0 0 0,0 0 0,0 0 0,0 1 0,0-1 1,0 0-1,0 0 0,0 0 0,0 0 0,-1 1 0,1-1 0,-1 0 0,1 0 0,-1 0 0,1 0 0,-1 0 0,1 0 0,-1 0 0,0 0 0,0 0 0,1 0 0,-1 0 0,0-1 0,0 1 0,0 0 0,0 0 0,0-1 0,0 1 0,0-1 0,0 1 0,0-1 0,0 1 0,-1-1 0,1 0 0,0 0 0,0 1 0,-1-1 6,-63 8-304,31-18 100,34 9 195,-1 1 0,1 0 1,-1-1-1,1 1 0,0-1 0,-1 1 1,1 0-1,-1-1 0,1 1 0,0-1 1,0 1-1,-1-1 0,1 1 0,0-1 0,0 1 1,0-1-1,-1 0 0,1 1 0,0-1 1,0 1-1,0-1 0,0 1 0,0-1 0,0 0 1,0 1-1,0-1 0,0 1 0,1-1 1,-1 1-1,0-1 0,0 1 0,0-1 0,1 1 1,-1-1-1,0 1 0,0-1 0,1 1 1,-1-1-1,0 1 0,1-1 0,-1 1 0,1 0 1,-1-1-1,1 1 0,-1 0 0,1-1 1,-1 1-1,1 0 0,-1 0 0,1-1 1,-1 1-1,1 0 0,-1 0 0,1 0 0,-1 0 1,1 0-1,0 0 9,261-123-4160,-208 99-3413</inkml:trace>
  <inkml:trace contextRef="#ctx0" brushRef="#br0" timeOffset="35235.854">4897 5891 16639,'-7'-54'261,"10"29"-159,-4 25-95,0-1 0,0 1-1,0 0 1,0 0 0,0 0 0,0 0-1,0 0 1,0 0 0,0 0 0,0 0-1,0 0 1,0 0 0,-1 1-1,1-1 1,0 0 0,0 1 0,0-1-1,1 1 1,-1-1 0,0 1 0,0-1-1,0 1 1,0 0 0,0-1 0,1 1-1,-1 0 1,0 0 0,1 0-1,-1 0 1,0-1 0,1 1 0,-1 0-1,1 0 1,-1 0 0,1 0 0,0 0-1,-1 0 1,1 1-7,-14 20 2,0 1-1,1 1 1,2 0 0,0 0-1,2 1 1,0 1 0,2-1-1,1 1 1,1 1 0,1-1-1,2 1 1,0-1-1,3 24-1,-1-38 0,0 0 0,1 0 0,1-1 0,0 1 0,0 0 0,1-1 0,1 0 0,0 0 0,0 0 0,1 0 0,1 0 0,0-1 0,0 0 0,1-1 0,4 7 0,-8-15 0,-1 1 0,1 0 0,0-1 0,-1 0 0,1 1 0,0-1 0,0 0 0,0 0 0,0-1 0,0 1 0,0-1 0,0 1 0,0-1 0,0 0 0,0 0 0,0 0 0,0-1 0,0 1 0,0-1 0,0 1 0,0-1 0,0 0 0,-1 0 0,1-1 0,0 1 0,0 0 0,-1-1 0,1 0 0,-1 1 0,1-2 0,70-62 0,-57 46 4,0-1 0,-1-1-1,-1 0 1,-1-1-1,-1-1 1,7-20-4,-40 67 106,13-14-106,0 1 0,1 0 0,1 0 0,0 0 0,0 1 0,1 0 0,1 0 0,0 0 0,0 1 0,2 0 0,-2 10 0,5-20-14,1 0-1,0 0 1,0-1-1,0 1 0,0 0 1,0 0-1,0-1 0,1 0 1,-1 1-1,1-1 1,0 0-1,0 0 0,-1 0 1,1-1-1,1 1 0,-1-1 1,0 1-1,0-1 1,0 0-1,1-1 0,-1 1 1,0 0-1,1-1 0,-1 0 1,1 1-1,-1-2 1,0 1-1,1 0 0,-1-1 1,1 1-1,-1-1 0,0 0 1,0 0-1,1 0 0,2-2 15,34-9-2218,0-1-7851</inkml:trace>
  <inkml:trace contextRef="#ctx0" brushRef="#br0" timeOffset="35805.153">5088 5860 16767,'36'24'-106,"-26"-38"-555,128-61-214,-120 57 844,-1 0 0,0-1 0,-1-1 1,-1 0-1,-1-2 0,-1 1 0,-1-2 0,-1 1 1,6-19 30,-8 32 0,-12 33 0,-95 321 0,71-228 0,6 0 0,0 46 0,21-164 0,0 1 1,1 0 0,-1-1 0,0 1 0,0 0-1,0 0 1,0-1 0,1 1 0,-1 0 0,0 0-1,0 0 1,0-1 0,1 1 0,-1 0 0,0 0-1,1 0 1,-1 0 0,0-1 0,0 1 0,1 0-1,-1 0 1,0 0 0,1 0 0,-1 0 0,0 0-1,1 0 1,-1 0 0,0 0 0,0 0 0,1 0-1,-1 0 1,0 0 0,1 0 0,-1 0 0,0 0-1,1 0 1,-1 0 0,0 1 0,0-1 0,1 0-1,-1 0 1,0 0 0,0 0 0,1 1 0,-1-1-1,0 0 1,0 0 0,0 1 0,1-1 0,-1 0-1,0 0 1,0 1 0,0-1 0,0 0 0,1 0-1,-1 1 1,0-1 0,0 1-1,28-36 70,-19 23-58,114-157 222,-117 144-79,-24 29-32,7 7-123,1 0 0,0 1 0,1 0 0,1 0 0,0 1 0,1 0 0,0 0 0,0 1 0,-3 13 0,10-25-6,-1 1 0,1-1 0,0 0 1,0 0-1,0 1 0,0-1 0,0 0 1,1 0-1,-1 1 0,1-1 0,-1 0 1,1 0-1,0 0 0,0 0 1,0 0-1,0 0 0,0 0 0,1 0 1,-1 0-1,0 0 0,1 0 0,-1-1 1,1 1-1,0-1 0,0 1 1,-1-1-1,1 0 0,0 1 0,0-1 1,0 0-1,0 0 0,0-1 0,1 1 1,-1 0-1,0-1 0,0 1 1,1-1 5,88 16-2733,-89-16 2606,41 4-8193</inkml:trace>
  <inkml:trace contextRef="#ctx0" brushRef="#br0" timeOffset="36153.82">5633 6160 12288,'20'32'-1003,"-19"-31"448,-1-1-42,25-14-704,-17 10 1334,-1-1 1,1 0-1,-1 0 0,-1 0 1,1-1-1,-1 0 0,0 0 1,0 0-1,0-1 1,-1 0-1,0 0 0,-1 0 1,1-1-1,-2 0 1,1 0-1,-1 0 0,0 0 1,0 0-1,-1 0 1,-1-1-1,1 1 0,-1-1 1,0-8-34,-1 16 15,0 0-1,-1-1 1,1 1 0,0 0 0,-1 0 0,1 0-1,0 0 1,-1 0 0,1 0 0,-1-1 0,0 1-1,1 0 1,-1 0 0,0 1 0,0-1 0,0 0-1,1 0 1,-1 0 0,0 0 0,0 1 0,0-1-1,0 1 1,0-1 0,-1 0 0,1 1 0,0 0-1,0-1 1,0 1 0,0 0 0,-1-1 0,1 1-1,0 0 1,0 0 0,0 0 0,-1 0 0,1 0-1,0 0 1,0 1 0,0-1 0,0 0 0,-1 1-1,1-1 1,0 0 0,0 1 0,0-1 0,0 1 0,0 0-1,0-1 1,0 1 0,0 0-15,-56 37 305,46-25-241,0 1 0,1 1 0,1 0 0,0 0 0,1 1 0,1 0 0,0 1 0,1-1 0,1 1 0,0 0 0,1 1 0,1-1 0,1 1 0,1-1 0,0 1 0,1 0 0,1-1 0,3 16-64,-2-25-47,0 0-1,0 0 1,1 0 0,0 0-1,0-1 1,1 1 0,0-1-1,1 0 1,-1 0 0,1 0-1,1-1 1,-1 0 0,1 0-1,0 0 1,0-1 0,1 0-1,0 0 1,0 0 0,0-1-1,0 0 1,0-1 0,1 0-1,0 0 1,0 0 0,0-1-1,0 0 1,0 0 0,0-1-1,0 0 1,1-1 0,-1 0-1,8-1 48,41 1-6954</inkml:trace>
  <inkml:trace contextRef="#ctx0" brushRef="#br0" timeOffset="37491.208">944 7296 20863,'19'-3'-1280,"-11"-49"640,-4-64 128,-5 115 501,0 0 0,-1 0-1,1 0 1,0 0 0,0 0-1,0 0 1,-1 0-1,1 1 1,0-1 0,-1 0-1,1 1 1,0-1 0,-1 1-1,1 0 1,-1-1-1,1 1 1,-1 0 0,1 0-1,-1 0 1,1 0 0,-1 0-1,1 0 1,-1 0-1,1 1 1,-1-1 0,1 0-1,0 1 1,-1-1 0,1 1-1,0 0 1,-1-1-1,1 1 1,0 0 0,0 0-1,-1 0 1,1 0 0,0 0-1,0 0 1,0 0-1,0 0 1,0 1 0,1-1-1,-1 0 1,0 0-1,0 2 12,-17 12-99,1 0-1,1 1 1,0 0-1,2 2 1,-1 0-1,2 0 1,1 1-1,0 1 0,-8 19 100,19-38-11,1 0 0,-1 0-1,0 0 1,1 1-1,-1-1 1,1 0-1,-1 1 1,1-1 0,-1 0-1,1 1 1,0-1-1,0 0 1,0 1-1,-1-1 1,1 1 0,1-1-1,-1 0 1,0 1-1,0-1 1,0 1 0,1-1-1,-1 0 1,1 1-1,-1-1 1,1 0-1,0 0 1,-1 1 0,1-1-1,0 0 1,0 0-1,0 0 1,0 0-1,0 0 1,0 0 0,0 0-1,0 0 1,0-1-1,0 1 1,0 0-1,1-1 1,-1 1 0,0 0-1,1-1 1,-1 0-1,0 1 1,1-1-1,-1 0 1,0 0 0,1 1-1,-1-1 1,1 0-1,-1 0 1,0-1-1,1 1 1,-1 0 0,1 0 11,14-3-32,-1 0 0,1-1 0,-1 0 0,0-1 0,0-1 0,0 0 0,-1-1 0,0-1 0,0 0 0,-1-1 0,0 0 0,5-6 32,-16 14 8,-1 0 0,0 0 1,1 0-1,-1 0 1,0-1-1,0 1 0,1 0 1,-1-1-1,0 1 1,0-1-1,-1 1 0,1-1 1,0 1-1,0-1 1,-1 0-1,1 1 0,-1-1 1,0 0-1,1 0 1,-1 1-1,0-1 0,0 0 1,0 0-1,0 1 1,0-1-1,0 0 0,-1 0 1,1 1-1,-1-1 1,1 0-1,-1 1 0,0-1 1,0-1-9,-2 4 5,0 0 0,1 0-1,-1 0 1,0 1 0,1-1 0,-1 1 0,1-1-1,-1 1 1,1 0 0,0 0 0,-1 0 0,1 0 0,0 1-1,1-1 1,-1 0 0,0 1 0,1-1 0,-1 1 0,1 0-1,0-1 1,-1 2-5,1-2 6,-16 35-6,1-1 0,3 2-1,0 0 1,3 0 0,1 1 0,2 1 0,1 5 0,-14 63 1,-4 6-23,-4-1 1,-6-2 0,-4-1-1,-5-2 1,-35 60 21,-16-32-171,93-134 166,-1-1-1,1 0 1,0 0-1,-1 1 1,1-1-1,-1 0 1,1 0 0,-1 0-1,0 0 1,1-1-1,-1 1 1,0 0-1,0-1 1,1 1-1,-1-1 1,0 1 0,0-1-1,0 0 1,0 0-1,0 0 1,1 0-1,-1 0 1,0-1-1,0 1 1,0 0 0,0-1-1,1 1 1,-1-1-1,0 0 1,0 1-1,1-1 1,-1 0-1,1 0 1,-1 0-1,0-1 1,1 1 0,0 0-1,-1-1 6,-41-59-134,40 43 132,0 0 0,1 0 1,0 0-1,2 0 0,0-1 0,1 1 0,1 0 1,0 0-1,2 0 0,0 0 0,1 1 1,2-5 1,6-22 0,3-1 0,1 2 0,3 0 0,1 1 0,2 1 0,2 1 0,1 2 0,2 0 0,2 2 0,2 1 0,0 1 0,37-27 0,-39 35-217,1 0 0,1 3 0,1 0 0,2 2 0,0 2 0,1 1 0,0 1 0,2 3 1,0 1-1,0 1 0,1 3 0,11-1 217,-19 6-8917</inkml:trace>
  <inkml:trace contextRef="#ctx0" brushRef="#br0" timeOffset="38792.855">1197 7255 19199,'0'38'-917,"0"-36"426,4-15-2687,7 3 3158,-6 6 11,0-1-1,0 1 1,0-1 0,0 0 0,-1-1-1,0 1 1,0-1 0,0 0 0,-1 1-1,0-2 1,0 1 0,-1 0 0,0-1 0,1-2 9,-4 8 0,0 1 0,-1-1 0,1 1 0,-1 0 0,1 0 0,0-1 0,-1 1 0,1 0 0,-1 0 0,1 0 0,-1 1 0,1-1 0,-1 0 0,1 0 0,0 1 0,-1-1 0,1 1 0,0-1 0,-1 1 0,1 0 0,0-1 0,0 1 0,0 0 0,-1 0 0,1 0 0,0 0 0,0 0 0,0 0 0,0 0 0,1 0 0,-1 1 0,0-1 0,0 0 0,1 1 0,-4 1-8,1 0 0,0 0 0,0 0 0,0 0 0,0 1 0,1-1 0,0 1 0,-1 0 1,1 0-1,1 0 0,-1 0 0,0 0 0,1 0 0,0 0 0,0 1 0,0-1 1,1 0-1,0 1 0,-1-1 0,1 1 0,1-1 0,-1 0 0,1 1 0,-1-1 0,1 0 1,0 0-1,1 1 0,-1-1 0,1 0 0,0 0 0,0 0 0,0-1 0,1 1 1,-1 0-1,1-1 0,0 1 0,0-1 0,0 0 0,0 0 0,0 0 0,1-1 0,-1 1 1,1-1-1,0 0 0,0 0 0,2 1 8,3 0-6,0-1 1,0 1-1,0-2 1,0 1-1,0-1 1,0-1-1,1 0 1,-1 0-1,0-1 1,1 0-1,-1 0 1,0-1-1,0 0 0,0-1 1,0 0-1,-1 0 1,1-1-1,-1 0 1,0-1-1,0 0 1,0 0-1,-1-1 1,0 1-1,0-2 1,0 1-1,-1-1 1,5-5 5,31-73 234,-43 85-230,0 0 1,0 0-1,-1-1 0,1 1 0,0 0 0,0 0 0,-1 0 0,1 0 1,0 1-1,0-1 0,0 0 0,-1 0 0,1 1 0,0-1 0,0 0 1,0 1-1,0 0 0,0-1 0,0 1 0,0-1 0,0 1 0,0 0 1,0 0-1,0 0 0,0 0 0,0-1 0,0 1 0,1 0 1,-1 0-1,0 1 0,1-1 0,-1 0 0,1 0 0,-1 0 0,1 0 1,-1 2-5,-4 5 0,0 0 0,0 1 0,1-1 0,0 1 0,0 1 0,1-1 0,0 0 0,1 1 0,0-1 0,0 1 0,1 0 0,1 0 0,-1-1 0,2 6 0,8-18 106,4-15 4,0 1 0,-1-1-1,-1-1 1,-1 0 0,-1-1-1,0 0 1,3-14-110,35 55 22,-24-8-22,0 0 0,1-1 0,1-1 0,0-2 0,0 0 0,1-2 0,0 0 0,1-2 0,3-1 0,-17-2 0,0-1 0,0-1 0,0 0 0,0-1 0,0 0 0,0-1 0,0 0 0,0-1 0,-1-1 0,1 0 0,-1 0 0,0-1 0,0-1 0,-1 0 0,1-1 0,-1 0 0,-1-1 0,0 0 0,8-7 0,-15 12 16,1 1 1,-1 0 0,0-1 0,0 0 0,0 1 0,0-1-1,-1-1 1,1 1 0,-1 0 0,0 0 0,0-1 0,0 1-1,0-1 1,0 0 0,-1 0 0,0 1 0,0-1 0,0 0 0,0 0-1,-1 0 1,1 0 0,-1 0 0,0 0 0,0 0 0,0-1-1,-1 1 1,0 0 0,1 1 0,-1-1 0,-1 0 0,1 0-1,0 0 1,-1 1 0,0-1 0,0 0 0,0 1 0,0 0 0,-2-2-17,-2 4 15,0 1 0,0-1 1,0 1-1,0 0 0,0 0 1,0 1-1,0 0 0,1 0 1,-1 1-1,0-1 0,0 1 1,1 0-1,-1 1 1,1-1-1,0 1 0,0 0 1,0 1-1,0-1 0,0 1 1,1 0-1,-1 0 0,1 0 1,0 1-1,0-1 1,-1 4-16,-8 3 0,1 1 0,1 1 0,0 0 0,1 0 0,0 1 0,1 0 0,1 0 0,-6 13 0,14-26 0,-1 1 0,0-1 0,0 1 0,1 0 0,-1-1 0,1 1 0,0 0 0,-1-1 0,1 1 0,0 0 0,0-1 0,0 1 0,0 0 0,0-1 0,0 1 0,1 0 0,-1-1 0,1 1 0,-1 0 0,1-1 0,-1 1 0,1-1 0,0 1 0,0-1 0,0 1 0,0-1 0,0 0 0,0 1 0,0-1 0,0 0 0,0 0 0,1 0 0,-1 0 0,0 0 0,1 0 0,-1 0 0,1 0 0,-1 0 0,1-1 0,0 1 0,-1-1 0,1 1 0,-1-1 0,1 0 0,0 0 0,0 1 0,-1-1 0,1 0 0,1-1 0,10-3 0,1-1 0,-1-1 0,0 0 0,-1-1 0,0 0 0,0-1 0,0 0 0,-1-1 0,0 0 0,-1-1 0,4-5 0,10-7 1,-1-2 0,-1 0 1,-2-2-1,0 0 1,-1-1-1,-2-1 0,-1-1 1,-1 0-1,-2-1 1,-1 0-1,-1-1 1,-1-1-1,-2 0 0,-2 0 1,2-22-2,-12-29 213,3 83-210,0-1 0,0 1 1,1-1-1,-1 1 0,0 0 0,0-1 0,0 1 0,0 0 1,0 0-1,0-1 0,0 1 0,0 0 0,0 0 0,0 0 0,0 0 1,0 0-1,0 1 0,0-1 0,0 0 0,0 0 0,0 1 0,0-1 1,0 0-1,0 1 0,1-1 0,-1 1 0,0-1 0,0 1 1,0 0-1,1-1 0,-1 1 0,0 0 0,1 0 0,-1-1 0,0 1 1,1 0-1,-1 0 0,1 0 0,-1 0 0,1-1 0,0 1 0,-1 0 1,1 0-1,0 0 0,0 0 0,-1 0 0,1 1-3,-2 0 1,-17 29-1,0 1 0,2 0 0,2 2 0,1 0 0,1 0 0,2 1 0,1 1 0,2-1 0,2 2 0,1-1 0,2 1 0,1 24 0,0-53-59,1 1 0,0-1-1,0 0 1,1 1-1,0-1 1,0 0 0,1 1-1,0-1 1,1 0-1,0 0 1,0 0-1,1 0 1,0 0 0,0 0-1,0-1 1,1 1-1,1-1 1,-1 0-1,1 0 1,0-1 0,1 1-1,-1-1 1,1 0-1,0-1 1,1 1-1,0-1 1,-1-1 0,4 2 59,26 2-2560,0-2-5632</inkml:trace>
  <inkml:trace contextRef="#ctx0" brushRef="#br0" timeOffset="39511.28">2432 7226 15104,'1'1'-11,"-1"0"-1,1-1 1,-1 1 0,1 0 0,-1 0 0,1 0 0,-1 0 0,0-1 0,1 1 0,-1 0 0,0 0 0,0 0 0,0 0 0,1 0 0,-1 0 0,0 0 0,0 0 0,0 0 0,-1-1 0,1 1 0,0 0 0,0 0 0,0 0 0,-1 0 0,1 0 0,0 0 0,-1-1 0,1 1 0,-1 0 0,1 0 0,-1 0 0,1-1 0,-1 1 0,0 0-1,1-1 1,-1 1 0,0 0 0,0-1 0,1 1 0,-1-1 0,0 0 0,0 1 0,0-1 0,1 1 0,-1-1 0,0 0 0,0 0 0,0 1 0,0-1 0,0 0 0,0 0 0,0 0 0,0 0 0,0 0 0,1 0 0,-1 0 0,0-1 11,-2 2-11,2 3-277,21-8 64,-13 0 237,0-1 1,0 0-1,0 0 0,0-1 1,-1 1-1,0-2 1,0 1-1,-1 0 1,0-1-1,0 0 1,0-1-1,-1 1 1,0-1-1,0 0 1,-1 1-1,0-2 1,-1 1-1,1 0 1,-1-7-14,-2 13 9,-1 1 0,1-1 0,-1 0 0,0 1 0,1-1 0,-1 1 0,0-1 0,0 1 0,0-1 0,-1 1 1,1 0-1,0 0 0,0-1 0,-1 1 0,1 0 0,-1 0 0,1 0 0,-1 0 0,1 0 0,-1 1 0,0-1 0,1 0 1,-1 1-1,0-1 0,1 1 0,-1 0 0,0 0 0,0-1 0,1 1 0,-1 0 0,0 0 0,0 1 0,0-1 0,1 0 1,-1 1-1,0-1 0,1 1 0,-1-1 0,0 1 0,1 0 0,-1-1 0,1 1 0,-1 0 0,1 0 0,-1 0 1,1 1-1,0-1 0,-1 0 0,1 0 0,0 1 0,0-1 0,0 1 0,0-1 0,0 2-9,-6 1 5,1 0 0,0 1 0,0-1 0,0 1 0,1 1 0,-1-1 0,1 1 0,1 0 0,-1 0 0,1 1 0,0-1 0,1 1 0,-1 0 0,1 0 0,1 0 0,-1 0 0,1 0 0,0 1 0,1-1 0,0 1 0,0-1 0,1 1 0,0 0 0,0-1 0,0 1 0,1-1 0,1 1 0,-1-1 0,1 1 0,0 0-5,1-4 0,0 0 0,0-1 0,0 1 0,1 0 0,-1-1 0,1 0 0,-1 0 0,1 0 0,0 0 0,1-1 0,-1 0 0,0 1 0,1-1 0,-1-1 0,1 1 0,-1-1 0,1 0 0,0 0 0,0 0 0,-1 0 0,1-1 0,0 0 0,0 0 0,0-1 0,2 1 0,119-30 0,-110 23 42,0 0 1,-1-2 0,1 0-1,-1 0 1,-1-1 0,0-1-1,-1-1 1,0 0 0,0-1-1,-1 0 1,-1 0 0,0-2-1,-1 1 1,-1-1 0,0-1-1,-1 1 1,-1-1 0,4-11-43,-11 25 18,1 0 0,-1 0 0,0 0 0,1-1 0,-1 1 0,0 0 0,0 0 0,0 0 0,-1 0 0,1 0 0,-1-1 0,1 1 0,-1 0 0,1 0 0,-1 0 0,0 0 0,0 0 0,0 1 0,0-1 0,-1 0 0,1 0 0,0 1 0,-1-1 0,1 1 0,-1-1 0,1 1 0,-1-1 0,0 1 0,0 0 0,1 0 0,-1 0 0,0 0 0,0 0 0,0 0 0,0 1 0,0-1 0,0 1 0,-1-1 0,1 1 0,0 0 0,0 0-1,0 0 1,0 0 0,0 0 0,0 0 0,-1 0 0,1 1 0,0-1 0,0 1 0,0 0 0,0 0 0,0-1 0,0 1 0,0 1 0,1-1 0,-1 0 0,0 0 0,1 1 0,-1-1 0,0 0 0,1 1 0,0 0 0,-1-1 0,0 2-18,-2 0 17,0 0 0,0 0 0,0 0 0,1 0 0,-1 1 0,1-1 0,0 1 0,0 0 0,0 0 0,1 0 0,-1 0 0,1 0-1,0 1 1,0-1 0,0 1 0,1 0 0,0-1 0,-1 1 0,2 0 0,-1 0 0,1 0 0,-1-1 0,1 1 0,1 0-1,-1 0 1,1 0 0,-1 0 0,1-1 0,1 2-17,1-3 1,1 0 0,-1 0 0,1-1 0,0 1 0,0-1-1,0 0 1,0 0 0,0-1 0,0 1 0,0-1 0,1 0 0,-1 0 0,0 0 0,1-1-1,-1 1 1,1-1 0,-1 0 0,1-1 0,-1 1 0,0-1 0,1 0 0,-1 0-1,0 0 1,4-2-1,-7 3 0,20-6 28,0-1-1,0-2 1,-1 0-1,0-1 1,0-1-1,-1-1 0,-1-1 1,0 0-1,0-1 1,-2-1-1,0-1 1,0 0-1,-2-1 0,2-3-27,-15 15 327,-17 22-248,8-6-66,2 0 0,-1 0 1,1 0-1,1 1 0,0 0 1,1 0-1,0 1 0,1-1 1,0 1-1,1-1 0,0 1 1,1 0-1,1 0 0,0 3-13,29 63-2682,-13-56-8027</inkml:trace>
  <inkml:trace contextRef="#ctx0" brushRef="#br0" timeOffset="39723.632">3325 7408 17407,'0'0'0,"6"0"-896,0 0-10879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6:07.012"/>
    </inkml:context>
    <inkml:brush xml:id="br0">
      <inkml:brushProperty name="width" value="0.05" units="cm"/>
      <inkml:brushProperty name="height" value="0.05" units="cm"/>
    </inkml:brush>
  </inkml:definitions>
  <inkml:trace contextRef="#ctx0" brushRef="#br0">3 114 20095,'0'-9'0,"0"-4"-2560,0 8 1,-2 5-4609,2 0-512,0 0 9984</inkml:trace>
  <inkml:trace contextRef="#ctx0" brushRef="#br0" timeOffset="185.396">114 256 16639,'0'6'0,"0"5"-1151,2 6-1,-1 8-1024,2-7 128,-1-1-2688,-1-2-512,2 0 6912</inkml:trace>
  <inkml:trace contextRef="#ctx0" brushRef="#br0" timeOffset="1076.62">217 74 13952,'-57'27'-1024,"-69"26"1877,108-43-455,42-4-365,-18-5-37,156 14 4,0-6 0,122-11 0,-192 1 0,198-4 0,623 3 0,311 66 0,-929-38 384,-288-26-770,-7-9-11272,-4 5 10011,2 2 2773,-8-9-1489</inkml:trace>
  <inkml:trace contextRef="#ctx0" brushRef="#br0" timeOffset="1410.287">3243 16 1024,'17'10'893,"-21"-34"11716,4 22-12415,2 10-167,1-1 1,-1 0 0,2 1 0,-1-1-1,1-1 1,0 1 0,0 0 0,1-1 0,0 0-1,0 0 1,1-1 0,-1 1 0,1-1 0,0 0-1,1-1 1,-1 1 0,1-1 0,2 0-28,0 3 12,74 47-12,-81-51 14,0-1 1,-1 0-1,1 1 1,0-1-1,-1 1 1,1-1-1,-1 1 1,0 0-1,0-1 1,0 1 0,0 0-1,0 0 1,-1 0-1,1 0 1,-1 0-1,0 0 1,0 0-1,0 0 1,0 0-1,-1-1 1,1 1 0,-1 0-1,1 0 1,-1 0-1,0 0 1,0 0-1,-1-1 1,1 1-1,0-1 1,-1 1-1,0-1 1,1 1 0,-1-1-1,0 0 1,0 0-1,0 0 1,-1 0-1,1 0 1,0 0-1,-1-1 1,1 1-1,-1-1 1,0 1-1,-1-1-13,-141 97 582,80-59-8676,59-33 1651,4-2 7082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6:09.055"/>
    </inkml:context>
    <inkml:brush xml:id="br0">
      <inkml:brushProperty name="width" value="0.05" units="cm"/>
      <inkml:brushProperty name="height" value="0.05" units="cm"/>
    </inkml:brush>
  </inkml:definitions>
  <inkml:trace contextRef="#ctx0" brushRef="#br0">0 1019 16639,'0'0'0,"1"0"-12,0 0-1,0-1 0,0 1 0,-1 0 0,1 0 0,0-1 0,0 1 1,0 0-1,0 0 0,0 0 0,0 0 0,0 0 0,-1 0 0,1 0 0,0 0 1,0 1-1,0-1 0,0 0 0,0 0 0,-1 1 0,1-1 0,0 1 0,0-1 1,0 1-1,-1-1 0,1 1 0,0-1 0,-1 1 0,1 0 0,0-1 0,-1 1 1,1 0-1,-1-1 0,1 1 0,-1 0 0,0 0 0,1 0 0,-1-1 0,0 1 1,1 0-1,-1 0 0,0 0 0,0 0 0,0 0 0,0-1 0,0 1 0,0 0 1,0 0-1,0 0 0,0 0 0,0 0 0,0 0 0,0 0 0,-1-1 0,1 1 1,0 0-1,-1 0 0,1 0 13,-7 203-640,7-134 620,-2-55 1,1 1-1,1-1 0,0 1 0,2-1 1,-1 0-1,2 0 0,0 0 1,0 0-1,2 0 0,0 0 1,0-1-1,2 1 20,-6-14-3,-1 0 0,1 0 0,-1 0 0,1 0 0,0-1-1,-1 1 1,1 0 0,0 0 0,0 0 0,0-1 0,0 1 0,-1-1 0,1 1 0,0 0 0,0-1 0,0 0 0,0 1 0,0-1 0,0 0 0,1 1-1,-1-1 1,0 0 0,0 0 0,0 0 0,0 0 0,0 0 0,0 0 0,0 0 0,0 0 0,0 0 0,0-1 0,0 1 0,1 0 0,-1-1 0,0 1-1,0-1 1,-1 1 0,1-1 0,0 1 0,0-1 0,0 0 0,0 0 0,0 1 0,-1-1 0,1 0 0,0 0 3,38-47-133,-35 42 130,31-51 159,-2-2 0,-3 0 0,8-29-156,14-27 150,44-87 384,-110 224-385,-16 53-2189,-5 42-10149,24-62 12829</inkml:trace>
  <inkml:trace contextRef="#ctx0" brushRef="#br0" timeOffset="1033.84">689 1225 16639,'-10'17'-895,"21"-77"767,-9 20 102,-2 0 0,-1-1 1,-2 1-1,-2 0 1,-5-21 25,7 61-28,1 1 1,0-1 0,0 1 0,0-1 0,0 1 0,0 0 0,0 0 0,0 0 0,0 0 0,0 0-1,0 0 1,0 1 0,0-1 0,1 0 0,-1 1 0,0 0 0,1-1 0,0 1 0,-1 0 0,1 0 0,0 0-1,-1 1 28,1-1-22,-30 32-24,2 2-1,2 1 1,2 1 0,1 1 0,2 1 0,-10 26 46,30-64-3,0 1 0,1-1 0,-1 1 0,0-1 0,1 1 0,0-1 0,0 1 0,0 0 0,0 0 0,0 0 1,0-1-1,1 1 0,-1 0 0,1 0 0,0 0 0,0 0 0,0 0 0,0 0 0,1 0 0,-1 0 0,1 0 1,0-1-1,-1 1 0,1 0 0,0 0 0,1-1 0,-1 1 0,1 0 0,-1-1 0,1 1 0,0-1 0,-1 0 1,1 0-1,0 0 0,1 0 0,-1 0 0,0 0 0,1 0 0,-1-1 0,1 1 0,-1-1 0,1 1 0,0-1 1,1 0 2,8-4 20,-1-1 0,0 0 1,0-1-1,0 0 0,0-1 0,-1 0 1,0-1-1,0 0 0,-1-1 1,0 0-1,0 0 0,-1-1 1,0 0-1,0 0 0,-1-1 1,0 0-1,-1 0 0,0 0 1,1-5-21,4-2 232,6-2 200,-9 36-309,-29 150 261,21-163-375,0 0 0,1 0-1,-1 0 1,1 0 0,0 0 0,0 0 0,1 0 0,-1 0-1,1 0 1,0 0 0,0-1 0,0 1 0,1-1 0,-1 1 0,1-1-1,-1 0 1,1 0 0,0 0 0,1 0 0,-1-1 0,0 1-1,1-1 1,-1 0 0,1 0 0,0 0 0,0 0 0,0-1 0,0 1-1,0-1 1,0 0 0,0-1 0,0 1 0,0 0 0,0-1-1,0 0 1,1 0 0,-1-1 0,0 1 0,0-1 0,0 0 0,1 0-9,13-3-24,-1 0 0,0-2 0,0 0 0,0-1 0,-1 0 0,0-1 0,-1-1 0,1-1 0,-2 0 0,1-1 0,-2-1 0,1 0 0,-2 0 0,0-2 0,0 1 0,7-13 24,-7 5-29,-2 1 1,-1-1-1,0-1 1,-2 0-1,0 0 1,-2 0-1,0-1 1,-2 0 0,0-8 28,-2 29 2,0 1 1,0-1 0,0 0 0,-1 0-1,1 1 1,-1-1 0,1 0 0,-1 0 0,0 0-1,0 0 1,0 0 0,0 1 0,0-1-1,0 0 1,0 0 0,-1 0 0,1 0 0,-1 1-1,1-1 1,-1 0 0,0 0 0,1 1 0,-1-1-1,0 0 1,0 1 0,0-1 0,-1 1-1,1-1 1,0 1 0,0 0 0,-1-1 0,1 1-1,-1 0 1,1 0 0,-1 0 0,0 0-1,1 0 1,-1 1 0,0-1 0,1 0 0,-1 1-1,0-1 1,0 1 0,0 0 0,0-1-1,-1 1-1,-11 3-1,1 1 0,-1 1 0,1-1 0,-1 2 0,1 0 0,1 1 0,-1 0 0,1 1 0,1 0 0,-1 1 0,0 1 0,12-10 0,-1 0 0,1 0 0,-1 0 0,1 1 0,-1-1 0,1 0 0,-1 0 0,1 0 0,-1 1 0,1-1 0,-1 0 0,1 0 0,-1 1 0,1-1 0,0 0 0,-1 1 0,1-1 0,-1 1 0,1-1 0,0 0 0,0 1 0,-1-1 0,1 1 0,0-1 0,0 1 0,-1-1 0,1 1 0,0-1 0,0 1 0,0-1 0,0 1 0,0-1 0,0 1 0,0-1 0,0 1 0,0-1 0,0 1 0,0-1 0,0 1 0,0-1 0,0 1 0,1-1 0,-1 1 0,0-1 0,0 1 0,0-1 0,1 1 0,-1-1 0,0 1 0,1-1 0,-1 0 0,0 1 0,1-1 0,-1 1 0,1-1 0,-1 0 0,1 0 0,-1 1 0,0-1 0,1 0 0,-1 0 0,1 1 0,-1-1 0,1 0 0,-1 0 0,1 0 0,0 0 0,38 1 0,129-58-84,-136 43 61,169-82-382,-187 126 405,-7 35-15,-4 0 1,-3 0 0,-2 0 0,-3-1-1,-3 1 1,-4 3 14,15-50-2474,0-13-6230</inkml:trace>
  <inkml:trace contextRef="#ctx0" brushRef="#br0" timeOffset="2736.908">1787 989 18687,'-40'20'-1280,"14"-7"1165,1 1 0,0 1 0,1 2 0,1 0-1,1 1 1,0 2 0,1 0 0,1 1 0,1 1-1,1 2 117,15-21-12,1 0 1,1 0 0,-1 0 0,0 0 0,1 1 0,0-1 0,-1 0-1,1 1 1,1-1 0,-1 1 0,0-1 0,1 1 0,0-1 0,0 1 0,0 0-1,0-1 1,0 1 0,1-1 0,0 1 0,-1-1 0,1 1 0,1-1-1,-1 0 1,0 1 0,1-1 0,0 0 0,0 0 0,0 0 0,0 0 0,0 0-1,0-1 1,1 1 0,-1-1 0,1 1 0,0-1 0,0 0 0,0 0-1,0 0 1,0 0 0,2 0 10,19 5-75,0-1-1,1-1 1,-1-1 0,1-2-1,0 0 1,0-1 0,0-2-1,-1-1 1,1 0-1,0-2 1,-1-1 0,0-1-1,0-1 1,0-1 0,9-6 75,-13 8-50,0-1 1,-1-1 0,0-1 0,0 0-1,-1-2 1,-1 0 0,1-1 0,-2 0-1,0-2 1,0 0 0,-2 0 0,0-2 0,3-3 49,18-39-22,-2 0 1,-3-2 0,-2-1-1,-3-2 1,-3 0 0,9-44 21,36-151 533,-66 255-501,0 1 0,0 0 0,0-1 0,-1 1 0,1-1 0,-1 1 0,0 0 0,0-1 0,0 1 0,0-1 0,0 1 0,0-1 0,-1 1 0,1-1 0,-1 1 0,0-1 0,0 1 0,1 0 0,-2 0 0,1-1 0,0 1 0,0 0 0,-1 0 0,1 0 0,-1 0 0,1 0 0,-1 1 0,0-1 0,0 0 0,0 1 0,0-1 0,0 1 0,0 0 0,0-1 0,-1 1 0,1 0 0,0 1 0,0-1 0,-1 0 0,1 1 0,-1-1 0,1 1 0,-1 0 0,-1-1-32,-6 6 28,1 0 1,-1 0-1,1 0 1,0 1-1,1 1 1,-1 0-1,1 0 0,1 0 1,-1 1-1,1 0 1,1 0-1,-1 1 1,2 0-1,-1 0 1,1 1-1,0-1 0,1 1 1,-1 4-29,-41 81 90,3 2 1,6 3 0,3 0-1,5 2 1,4 1 0,5 1-1,5 1 1,1 45-91,14-150 8,0 0 0,1 0 0,-1 0 0,1-1 0,-1 1-1,0 0 1,1 0 0,-1 0 0,0 0 0,1 0 0,-1 0 0,1 0 0,-1 0-1,0 0 1,1 0 0,-1 0 0,1 0 0,-1 1 0,0-1 0,1 0 0,-1 0-1,0 0 1,1 0 0,-1 1 0,0-1 0,1 0 0,-1 0 0,0 1 0,1-1-1,-1 0 1,0 0 0,0 1 0,1-1 0,-1 0 0,0 1 0,0-1 0,0 1-1,1-1-7,10-14-22,38-40 22,2 3 0,2 1 0,2 3 0,9-2 0,-63 48 0,0 0 0,0 0 0,1 0 0,-1 0 0,0 0 0,0 0 0,1 0 0,-1 1 0,1-1 0,-1 0 0,0 1 0,1-1 0,-1 1 0,1 0 0,0-1 0,-1 1 0,1 0 0,-1 0 0,1 0 0,-1 0 0,1 0 0,-1 0 0,1 0 0,0 1 0,-1-1 0,1 1 0,-1-1 0,1 1 0,-1-1 0,0 1 0,1 0 0,-1 0 0,0 0 0,1 0 0,-1 0 0,0 0 0,0 0 0,0 0 0,0 0 0,0 0 0,0 1 0,0-1 0,0 0 0,-1 1 0,1-1 0,0 0 0,-1 1 0,1 1 0,102 235 0,-103-236 0,1 0 0,-1 0 0,1 0 0,0 0 0,0-1 0,0 1 0,0 0 0,0 0 0,0-1 0,0 1 0,1 0 0,-1-1 0,1 1 0,-1-1 0,1 0 0,-1 1 0,1-1 0,0 0 0,0 0 0,-1 0 0,1 0 0,0-1 0,0 1 0,0 0 0,0-1 0,0 1 0,0-1 0,0 0 0,0 1 0,0-1 0,0 0 0,1-1 0,-1 1 0,0 0 0,0 0 0,0-1 0,1 0 0,15-10 0,-1-1 0,0 0-1,0-2 1,-1 0 0,-1 0-1,0-2 1,9-13 0,12-10-19,-18 20-14,94-119-297,-112 135 330,0 1 0,0 0 0,-1-1 0,1 1 0,0-1 0,-1 1 0,0 0 0,1 0 0,-1-1 0,0 1 0,0 0 0,0 0 0,0 0 0,-1 0 0,1 0 0,0 0 0,-1 0 0,0 0 0,1 1 0,-1-1 0,0 0 0,0 1 0,0 0 0,0-1 0,0 1 0,0 0 0,0 0 0,0 0 0,-1 0 0,1 1 0,0-1 0,0 0 0,-1 1 0,1 0 0,-1 0 0,1-1 0,0 1 0,-1 1 0,1-1 0,-1 0 0,1 0 0,0 1 0,0 0 0,-1-1 0,0 1 0,-5 4 0,0 0 0,0 0 0,1 0 0,-1 1 0,1 0 0,1 0 0,-1 1 0,1 0 0,0 0 0,0 0 0,1 1 0,0 0 0,1 0 0,-1 1 0,2-1 0,-1 1 0,1-1 0,0 1 0,1 0 0,0 0 0,1 1 0,0-1 0,0 0 0,1 0 0,0 1 0,1 3 0,7 16-21,0-26-214,84-84-333,-29 17 134,-51 54 354,-12 10 69,0 0 0,0 0 0,0 1 0,1-1 0,-1 0 0,0 0 0,0 0 0,0 1 0,1-1 0,-1 0 0,0 0 0,0 0 0,1 0 0,-1 0 0,0 0 0,0 1 1,1-1-1,-1 0 11,-41 82 0,43-81-6,-1 1 1,1 0 0,0-1 0,0 1 0,0-1 0,0 0 0,0 1-1,1-1 1,-1 0 0,0 0 0,1-1 0,-1 1 0,0 0 0,1-1-1,-1 1 1,1-1 0,-1 0 0,0 0 0,1 0 0,-1 0 0,1 0 0,-1-1-1,1 1 1,-1-1 0,1 1 0,-1-1 0,0 0 0,0 0 0,1 0 5,-3 1-1,23-6-48,-1-1 0,0-2 0,0 0 0,-1-1 0,0-1 0,-1-1 0,0 0 0,-1-2 0,0 0 0,11-13 49,-27 25 37,-1-1 0,1 0 0,0 0 0,-1 0 0,0 0 0,1 0 0,-1 0 0,-1-1 0,1 1 0,0-1 0,-1 1 0,0-1 0,0 0 0,0 0 0,0 1 0,0-1 0,-1 0 0,0 0 0,1 0 0,-2 0 0,1 1 0,0-1 0,-1 0 0,0 0 0,1 0 0,-2 1 0,1-1 0,0 0 0,-1 1 0,1-1 0,-1 1 0,0 0 0,0-1 0,-1 0-37,-19-60 789,53 53-789,206-26-256,-236 37 256,-1 1 0,1 0 0,0 0 0,-1-1 0,1 1 0,-1 0 0,1 0 0,-1 0 0,1 0 0,-1-1 0,0 1 0,1 0 0,-1 0 0,0 0 0,0 0 0,1 0 0,-1 0 0,0 0 0,0 0 0,0 0 0,0 0 0,-1 0 0,1 0 0,0 0 0,0 0 0,0 0 0,-1 0 0,1 0 0,-1 0 0,1-1 0,-1 1 0,1 0 0,-1 0 0,1 0 0,-1-1 0,1 1 0,-1 0 0,0 0 0,0-1 0,1 1 0,-1-1 0,0 1 0,0-1 0,0 1 0,0-1 0,0 1 0,1-1 0,-2 0 0,-5 10 0,-14 24 14,1 0-1,1 1 0,2 2 1,2-1-1,1 2 0,2 0 1,1 0-1,-4 33-13,15-69-84,-1 1-1,1-1 1,0 1-1,0-1 1,0 1-1,0 0 1,0-1-1,0 1 1,1-1-1,-1 1 1,1-1-1,0 1 1,0-1-1,0 1 0,0-1 1,0 0-1,0 1 1,1-1-1,-1 0 1,1 0-1,-1 0 1,1 0-1,0 0 1,0 0-1,0-1 1,0 1 84,22 19-9941</inkml:trace>
  <inkml:trace contextRef="#ctx0" brushRef="#br0" timeOffset="3663.828">4172 0 20607,'8'23'-128,"-6"-32"-1024,-14 133 534,-25 70-32,-45 130 650,30-125-140,-141 588-350,137-488-172,55-293-2623,3-13-5717</inkml:trace>
  <inkml:trace contextRef="#ctx0" brushRef="#br0" timeOffset="5235.602">4738 921 18687,'-41'-5'-874,"31"4"840,0 0 0,0 1 0,1 0 0,-1 1 0,0 0 0,0 0 0,1 1 0,-1 0 0,1 1 0,0 0 0,0 1 0,0 0 0,0 0 0,0 1 0,1 0 0,0 0 0,0 1 0,0 0 0,1 1 0,0-1 0,0 1 0,1 1 0,0-1 0,0 1 0,1 0 0,0 1 1,-3 5 32,3-6-32,1 1 0,0-1 0,0 1 0,1 0 0,1 0 0,-1 0 0,1 1 0,1-1 0,0 0 0,0 1 0,0-1 0,2 2 33,-1-7-45,0 1 1,0-1-1,1 0 1,0 0-1,0 0 1,0-1-1,0 1 1,0 0-1,1 0 1,0 0-1,0-1 1,0 1-1,0-1 1,0 0-1,1 1 1,0-1-1,-1 0 1,1-1-1,0 1 1,1 0-1,-1-1 1,0 0-1,1 1 1,-1-1-1,1-1 1,0 1-1,-1 0 1,5 0 44,3-1-78,1-1-1,-1-1 1,1 0 0,-1 0 0,0-1 0,1 0-1,-1-1 1,0 0 0,0-1 0,-1-1-1,1 1 1,-1-1 0,0-1 0,0 0 0,-1-1-1,0 0 1,0 0 0,7-8 78,26-22-83,-2-1 1,-2-3-1,-2-1 0,-1-1 1,-2-2-1,-3-2 0,-1 0 1,16-40 82,187-359 128,-229 434 795,-22 42-545,-118 363 603,-37 253-298,170-633-630,-2 12 141,18-32-79,112-183-115,-100 204 128,13 16-119,-20-15 4,1 0 1,1 0-1,0-2 0,1 0 0,0-1 1,1-2-1,0 0 0,1-1 0,20 6-13,-26-12 0,0 0 0,1-2 0,-1 1 0,1-2 0,-1 0 0,1-1 0,-1-1 0,0 0 0,1-2 0,-1 1 0,-1-2 0,9-3 0,-17 5 0,1 0 0,0-1 0,-1 0 0,0 0 0,1 0 0,-2-1 0,1 0 0,-1-1 0,1 1 0,-2-1 0,1 0 0,-1-1 0,1 1 0,-2-1 0,1 0 0,-1-1 0,0 1 0,-1-1 0,1 1 0,-2-1 0,1 0 0,-1 0 0,0 0 0,-1-1 0,1-1 0,-2 4 23,0 0 0,-1 0-1,1 0 1,-1 0-1,0 0 1,-1 0 0,1 0-1,-1 0 1,0 0-1,-1 0 1,1 1 0,-1-1-1,-1 1 1,1 0-1,0 0 1,-1 0-1,-3-3-22,5 7 9,1-1 0,-1 1 0,1 0 0,-1 0-1,1 0 1,-1 0 0,0 0 0,0 0-1,1 0 1,-1 0 0,0 1 0,0-1 0,0 1-1,0 0 1,0-1 0,0 1 0,0 0-1,0 0 1,0 0 0,0 0 0,0 0 0,0 1-1,1-1 1,-1 1 0,0-1 0,0 1 0,0 0-1,0-1 1,1 1 0,-1 0 0,0 0-1,1 0 1,-1 1 0,0-1 0,1 0 0,0 1-1,-1-1 1,0 1-9,-51 61 157,48-56-151,-4 7-7,0 0 0,1 0 1,0 1-1,1 0 0,1 0 1,0 1-1,1 0 0,0 4 1,6-18-16,-1 0-1,1-1 1,0 1-1,0 0 1,0 0 0,0-1-1,0 1 1,1-1-1,-1 1 1,0-1 0,1 1-1,-1-1 1,1 0-1,-1 0 1,1 0 0,0 0-1,-1 0 1,1 0-1,0 0 1,0 0 0,0-1-1,-1 1 1,1-1-1,0 1 1,0-1-1,0 0 1,0 0 0,0 0-1,0 0 1,0 0-1,0 0 1,0 0 0,0-1-1,0 1 1,0-1-1,0 1 1,-1-1 0,1 0-1,1 0 17,27-8-154,-1 0 0,0-2 0,0-1 0,-1-2 0,-1 0 0,-1-2 0,0-1 0,-1-1 0,14-13 154,-58 64 0,18-29-4,-1 0 1,1 0 0,-1 1 0,1-1 0,0 0 0,1 1 0,-1-1 0,1 1 0,0-1 0,0 1 0,0-1 0,1 1 0,0-1 0,0 1 0,0-1 0,0 0 0,0 0 0,1 1 0,0-1 0,0 0 0,0 0-1,0-1 1,1 1 0,0 0 0,-1-1 0,1 1 0,0-1 0,1 0 0,-1 0 0,1 0 0,-1-1 0,1 1 0,0-1 0,0 0 0,0 0 0,0 0 0,0 0 0,0-1 0,1 0 0,-1 0 0,1 0 0,-1 0-1,0-1 1,1 1 0,-1-1 0,1 0 0,-1-1 0,1 1 0,0-1 3,4-3-25,-1 1 0,-1-2 0,1 1-1,0-1 1,-1 0 0,0 0 0,0-1 0,-1 0 0,1-1-1,-1 1 1,-1-1 0,1 0 0,-1-1 0,0 1-1,-1-1 1,0 0 0,0 0 0,1-5 25,39-159-421,-43 170 429,0 0 0,0 0 0,0 0 0,0 0 0,-1 0 1,1 0-1,0 0 0,-1 0 0,0 0 0,1 0 0,-1 0 1,0 0-1,0-1 0,0 1 0,-1 0 0,1 0 0,0 0 1,-1 0-1,1 0 0,-1 0 0,0 0 0,0 0 0,1 0 1,-2 0-1,1 0 0,0 0 0,0 0 0,0 1 0,-1-1 1,1 0-1,-1 1 0,1-1 0,-1 1 0,0 0 0,0 0 1,1-1-1,-1 1 0,0 0 0,0 0 0,0 1 1,0-1-1,0 0 0,0 1 0,0-1 0,-1 1 0,1 0 1,-2-1-9,-2 2 27,0 0 0,1 0 0,-1 1 0,0-1 0,1 1 0,-1 0 0,1 1 0,0-1 0,-1 1 0,1 0 0,0 0 0,1 1 0,-1 0 0,1-1 0,-3 4-27,7-5 3,0-1-1,1 1 1,-1-1 0,1 1-1,-1-1 1,1 0 0,-1 1-1,1-1 1,0 0 0,0 1-1,0-1 1,0 0 0,0 0-1,0 0 1,0 0 0,0 0-1,0 0 1,0 0 0,1 0-1,-1-1 1,0 1 0,0 0-1,1-1 1,-1 1 0,1-1-1,-1 1 1,1-1 0,-1 0-1,1 1 1,-1-1 0,1 0-1,-1 0 1,1 0 0,-1 0-1,1-1 1,-1 1 0,0 0-1,1 0 1,-1-1 0,2 0-3,29-1-31,0-1 0,1-1 0,-2-2 0,1-2 0,-1-1 0,0-1 0,25-12 31,34-10-39,-89 32 39,-1-1 0,1 1 0,0-1 0,-1 1 0,1 0 0,0-1 0,-1 1 0,1 0 0,0 0 0,-1-1 0,1 1 0,0 0 0,0 0 0,-1 0 0,1 0 0,0 0 0,0 0 0,-1 0 0,1 0 0,0 0 0,0 1 0,-1-1 0,1 0 0,0 0 0,-1 1 0,1-1 0,0 0 0,-1 1 0,1-1 0,0 1 0,-1-1 0,1 0 0,-1 1 0,1 0 0,-1-1 0,1 1 0,-1-1 0,1 1 0,-1 0 0,1-1 0,-1 1 0,0 0 0,0-1 0,1 1 0,-1 0 0,0-1 0,0 1 0,0 0 0,0 0 0,1-1 0,-1 2 0,-10 42 0,7-34 0,-78 243 234,58-152-2410,23-91-7018</inkml:trace>
  <inkml:trace contextRef="#ctx0" brushRef="#br0" timeOffset="6088.234">3390 674 6400,'9'-4'0,"-2"1"-4352</inkml:trace>
  <inkml:trace contextRef="#ctx0" brushRef="#br0" timeOffset="6374.063">3441 491 2432,'1'6'0,"3"1"-256,2-9 128,0 1-896</inkml:trace>
  <inkml:trace contextRef="#ctx0" brushRef="#br0" timeOffset="6704.92">3496 445 3712,'-27'44'11080,"21"-28"-12070,-11 18 1053,1 2-1,2 0 0,1 1 1,2 1-1,2-1 0,1 2 1,2-1-1,2 1 0,1 0 1,3 0-1,0 0 1,3-1-1,2 8-62,52 143-405,-53-180-144,-2-13-2358,-2-7-4261</inkml:trace>
  <inkml:trace contextRef="#ctx0" brushRef="#br0" timeOffset="7130.482">3483 906 13312,'-5'-17'-237,"15"20"-364,6 32-460,-18 5 912,14-51-235,70-111 149,-81 122 256,0 1 0,1-1 0,-1 0 0,0 1 0,0-1 0,0 1 0,0 0 0,0-1 0,0 1 0,0 0 0,0 0 0,0-1-1,-1 1 1,1 0 0,0 0 0,0 0 0,-1 0 0,1 0 0,0 0 0,-1 0 0,1 0 0,-1 0 0,0 0 0,1 1 0,-1-1 0,0 0 0,0 0 0,0 0 0,1 1 0,-1-1 0,0 0 0,0 0 0,-1 0 0,1 0 0,0 1-21,0-1 13,46 251 733,-37-260-2367,0-5-5440</inkml:trace>
  <inkml:trace contextRef="#ctx0" brushRef="#br0" timeOffset="7489.282">3747 355 16767,'29'50'-310,"-12"-33"215,-4 1 61,0 1-1,-1 0 1,-1 0-1,-1 1 1,0 1-1,-2 0 1,0 0-1,-2 0 1,0 1 0,-1 0-1,-1 0 1,-1 0-1,-2 1 1,0-1-1,-1 1 1,-1-1-1,-1 0 1,-1 1-1,-1-1 1,-1 0-1,-1-1 1,-1 1 0,-1-1-1,0-1 1,-2 1-1,-2 2 35,-17 21-49,-2-1 1,-1-1-1,-3-1 0,-1-3 0,-2 0 1,-1-3-1,-36 25 49,-1 7-555,76-67 494,-1 0 0,1 1 0,0-1 0,-1 0 0,1 1 0,0-1 0,-1 0 0,1 1 0,0-1 0,-1 1-1,1-1 1,0 1 0,0-1 0,-1 1 0,1-1 0,0 1 0,0-1 0,0 1 0,0-1 0,0 1 0,0-1 0,0 1 0,0-1 0,0 1-1,0-1 1,0 1 0,0-1 0,0 1 0,0-1 0,0 1 0,1-1 0,-1 1 0,0-1 0,0 0 0,1 1 0,-1-1 0,0 1 0,0-1-1,1 1 1,-1-1 0,1 0 0,-1 1 0,0-1 0,1 0 0,-1 0 0,1 1 0,-1-1 0,1 0 0,-1 0 0,0 1 0,1-1 61,10 7-7616</inkml:trace>
  <inkml:trace contextRef="#ctx0" brushRef="#br0" timeOffset="8301.749">7064 454 17151,'0'1'-35,"1"1"-1,-1 0 1,1-1-1,-1 1 1,1 0-1,-1-1 1,0 1-1,0 0 1,0-1-1,0 1 1,0 0-1,0 0 1,-1-1-1,1 1 1,0 0-1,-1-1 1,1 1-1,-1 0 1,0-1-1,1 1 1,-1-1-1,0 1 1,0-1-1,0 0 1,0 1-1,0-1 0,-1 0 1,1 0-1,0 1 1,-1-1-1,1 0 1,0 0 35,-13 16-122,-163 281-433,146-236 529,3 1-1,3 1 1,3 1 0,-3 23 26,19-64-9,1 1 1,1-1 0,1 1 0,1 0-1,1 0 1,2-1 0,0 1-1,1 0 1,2 0 0,1-1-1,0 0 1,2 0 0,9 20 8,-11-32-269,1 0 1,0 0 0,1 0-1,1-1 1,0-1-1,0 1 1,1-1-1,0 0 1,1-1 0,0 0-1,1-1 1,9 6 268,18 13-7936</inkml:trace>
  <inkml:trace contextRef="#ctx0" brushRef="#br0" timeOffset="8970.251">7106 981 17151,'-10'83'-1535,"-51"182"255,55-251 1258,16-26-340,63-145 106,3 23 256,-76 134 1,1-1 0,-1 0 0,0 1 0,1-1 0,-1 1 0,1-1 0,-1 0 0,1 1 0,0-1 0,-1 1 0,1 0 0,-1-1 0,1 1 0,0-1 0,-1 1 0,1 0 0,0-1 0,0 1 0,-1 0 1,1 0-1,0 0 0,0 0 0,-1 0 0,1-1 0,0 1 0,0 0 0,-1 1 0,1-1 0,0 0 0,0 0 0,-1 0 0,1 0 0,0 1 0,0-1 0,-1 0 0,1 1 0,0-1 0,-1 0 0,1 1 0,0-1 1,-1 1-1,1-1 0,-1 1 0,1-1 0,-1 1 0,1-1 0,-1 1 0,1 0 0,-1-1 0,0 1 0,1 0 0,-1-1 0,0 1 0,0 0 0,1 0 0,-1 0-1,22 42 91,-16-17-7,0 1 1,-2 0-1,-1 0 0,0 1 0,-3-1 1,0 0-1,-2 1 0,-1 4-84,1 8 30,3-38-2142,1-9-6357</inkml:trace>
  <inkml:trace contextRef="#ctx0" brushRef="#br0" timeOffset="9310.097">7492 528 15872,'0'3'-13,"-1"0"0,1 0 1,0 0-1,0 0 1,0 0-1,0 0 1,0 0-1,0 0 1,1 0-1,-1 0 1,1 0-1,0 0 1,0 0-1,0-1 1,1 1-1,-1 0 0,0-1 1,1 1-1,0-1 1,0 1-1,0-1 1,0 0-1,1 2 13,10 17-95,5 17 63,-1 1 0,-2 0 0,-2 1 0,-1 1 0,-2 0 0,-2 1 0,-2-1 0,0 32 32,-4-24 40,-2 1 1,-2 0 0,-2-1 0,-2 0 0,-3 0 0,-2 0 0,-1-1 0,-3-1 0,-2 0-1,-2-1 1,-2-1 0,-5 4-41,10-26 20,-2-1 0,0-1-1,-2 0 1,0-2 0,-1 0-1,-1-1 1,-1-1 0,-1-2-1,0 0 1,0-1 0,-2-2-1,1 0 1,-19 4-20,33-13-80,22-11-1327,-9 6 782,18-11-8889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6:24.880"/>
    </inkml:context>
    <inkml:brush xml:id="br0">
      <inkml:brushProperty name="width" value="0.05" units="cm"/>
      <inkml:brushProperty name="height" value="0.05" units="cm"/>
    </inkml:brush>
  </inkml:definitions>
  <inkml:trace contextRef="#ctx0" brushRef="#br0">0 340 14976,'22'7'-982,"0"-20"-831,40 0 1760,0 2 1,0 3-1,0 3 1,59 3 52,-70 1-46,1834-69 1433,-1476 56-470,185 27-917,-231 12 725,-358-36-363,-9-29-5219,1 13-439,3 2 1392,0 1 4437</inkml:trace>
  <inkml:trace contextRef="#ctx0" brushRef="#br0" timeOffset="315.007">3689 1 13824,'4'3'29,"0"1"0,0 0 1,0-1-1,1 0 1,-1 0-1,1 0 0,-1 0 1,1-1-1,0 0 1,0 0-1,1 0 0,-1-1 1,0 1-1,0-1 1,1 0-1,-1-1 0,0 0 1,1 1-1,3-2-29,21 6 82,45 12-82,-75-14 0,0-1 1,0 1-1,0-1 1,-1 0-1,1 1 1,-1-1 0,1 1-1,-1-1 1,0 0-1,0 0 1,0 1 0,0-1-1,0 0 1,0 0-1,0 0 1,-1 0-1,1 0 1,-1 0 0,0-1-1,0 1 1,1 0-1,-1-1 1,0 0 0,0 1-1,-1 0 0,1-1 7,-112 101 2,35-33-3197,47-23-6625,26-26 10368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6:04.354"/>
    </inkml:context>
    <inkml:brush xml:id="br0">
      <inkml:brushProperty name="width" value="0.05" units="cm"/>
      <inkml:brushProperty name="height" value="0.05" units="cm"/>
    </inkml:brush>
  </inkml:definitions>
  <inkml:trace contextRef="#ctx0" brushRef="#br0">779 614 7424,'-8'-12'926,"8"11"420,8-6-56,-8 4-1236,1 0-1,0 0 0,-1 0 1,0 0-1,0 0 0,0 0 1,0 0-1,0 0 0,-1 0 1,1 0-1,-1 0 0,0 0 1,0 0-1,0 0 0,0 0 1,-1 1-1,1-1 0,-1 0 1,1 1-1,-1-1 0,0 1 1,0 0-1,0-1 0,0 1 1,-1 0-1,1 0 0,0 1 1,-1-1-1,0 0 0,1 1 1,-1 0-1,0-1 0,0 1 1,-2-1-54,0 1 5,0-1 1,0 1-1,0 0 0,0 0 1,0 0-1,0 1 1,0-1-1,-1 1 1,1 0-1,0 1 1,0 0-1,0-1 0,0 2 1,-1-1-1,1 1 1,1-1-1,-1 1 1,0 0-1,0 1 1,1-1-1,-1 1 0,1 0 1,0 0-1,0 1 1,0-1-1,0 1 1,1 0-1,0 0 1,-1 0-1,1 0 0,1 1 1,-1-1-1,0 1 1,1-1-1,0 1 1,0 0-1,1 0 1,0 0-1,-1 0 0,1 0 1,1 1-1,-1-1 1,1 0-1,0 0 1,0 1-1,1-1 1,-1 0-6,4 5-6,0 0 1,0 0 0,1-1 0,0 0 0,1 0 0,0 0 0,1 0-1,-1-1 1,1 0 0,1-1 0,0 0 0,0 0 0,0 0-1,1-1 1,-1-1 0,2 1 0,-1-1 0,1-1 0,-1 0-1,1 0 1,0-1 0,5 1 5,101 58-121,-113-58 111,1-1 1,-1 1-1,0-1 1,0 1 0,0 0-1,0 0 1,-1 1-1,1-1 1,-1 0-1,0 1 1,-1-1-1,1 1 1,-1 0-1,0-1 1,0 1-1,0 0 1,-1 0-1,1 0 1,-1 0-1,-1 0 1,1 0-1,0-1 1,-1 1-1,0 0 1,0 0-1,-1-1 1,0 1-1,1 0 1,-1-1 0,-1 0-1,1 1 1,-2 1 9,-3 6 4,0 0 0,-1 0 0,0-1 1,-1 0-1,0 0 0,-1-1 1,0-1-1,0 1 0,-1-2 1,-1 1-1,0-1-4,-19 6-3989,27-18-841,7-10 2819,-3 12 1449,6-17 1053</inkml:trace>
  <inkml:trace contextRef="#ctx0" brushRef="#br0" timeOffset="405.492">1457 49 14080,'-2'1'1,"1"0"0,-1 0 0,1-1 0,-1 1 0,0-1 0,1 1 0,-1-1 0,0 0 0,1 0 0,-1 1 1,0-1-1,1 0 0,-1 0 0,0-1 0,0 1 0,1 0 0,-1-1 0,0 1 0,1-1 0,-1 1 0,1-1 0,-1 0 1,0 1-1,1-1 0,0 0 0,-1 0 0,1 0 0,-1 0 0,1-1 0,0 1 0,0 0 0,0-1 0,0 1 0,0 0 1,0-1-1,0 1 0,0-1 0,0 0-1,0 0 3,-1 0 0,0-1 0,0 1 0,0 0 0,0 0 1,-1 0-1,1 1 0,0-1 0,-1 0 0,1 1 0,-1-1 0,0 1 0,1 0 0,-1 0 1,0 0-1,0 0 0,0 1 0,0-1 0,0 1 0,0 0 0,-1 0-3,1 2 1,0 0 0,0 1 0,0-1 0,0 1 0,0 0 0,1 0 0,-1 0 0,1 0 0,0 0 0,0 0 1,0 1-1,0-1 0,1 1 0,-1-1 0,1 1 0,0 0 0,0 0 0,0-1 0,1 1-1,-4 6 2,-16 68-2,2 1 0,5 1 0,2 0 0,4 0 0,4 41 0,20 185 478,-9-224-2952,-2 1-3701,-6-74 1567,0-2 5099</inkml:trace>
  <inkml:trace contextRef="#ctx0" brushRef="#br0" timeOffset="1264.331">1185 621 7808,'0'1'40,"0"0"0,0 0 0,0-1 1,0 1-1,0 0 0,-1 0 0,1 0 1,0 0-1,0 0 0,0 0 0,-1 0 0,1-1 1,-1 1-1,1 0 0,-1 0 0,1-1 1,-1 1-1,1 0 0,-1 0 0,1-1 1,-1 1-1,0-1 0,1 1 0,-1 0 0,0-1 1,0 1-1,0-1 0,1 0 0,-1 1 1,0-1-1,0 0 0,0 1 0,0-1 0,0 0 1,0 0-1,1 0 0,-1 0 0,0 0 1,0 0-1,0 0 0,0 0 0,-1 0-40,-4 1 380,-46 4 2308,182-32-2453,115-35 21,-264 84 1770,25-20-2033,0 0 0,0 1 0,0-1 0,0 1 0,0 0 0,-1 0-1,1 1 1,-1 0 0,0 0 0,0 0 0,0 0 0,-1 1 0,0 0 0,1 0 0,-2 0-1,1 0 1,-1 1 0,1 0 7,2 3-14,0 0 0,-1 1 0,0 0 0,0 0 0,-1 0 1,0 0-1,-1 1 0,0 0 0,-1-1 0,0 1 0,0 0 0,-2 0 0,1 0 0,-1 0 0,-1 1 0,0-1 0,0 0 0,-1-1 0,-1 1 0,0 0 0,0-1 0,-1 1 0,0-1 0,-1 0 0,0 0 1,-2 1 13,-40 26 96,46-36-96,0 0 1,0-1-1,0 1 1,0-1 0,0 1-1,0-1 1,0 0 0,0 1-1,0-1 1,0 0 0,0 0-1,0 0 1,-1 0 0,1 0-1,0 0 1,0 0-1,0 0 1,0 0 0,0 0-1,0-1 1,0 1 0,0 0-1,0-1 1,0 1 0,0-1-1,0 1 1,0-1-1,0 0 1,0 1 0,0-1-1,0 0 1,0 0 0,1 1-1,-1-1 1,0 0 0,1 0-1,-1 0 1,0 0-1,1 0 1,-1 0 0,1 0-1,0 0 1,-1 0 0,1 0-1,0 0 1,0 0 0,-1 0-1,1-1 1,0 1 0,0 0-1,1-11-62,0-1 1,1 1-1,1 0 1,0 0 0,0 0-1,1 0 1,0 0-1,1 1 1,1 0-1,6-11 62,-10 19-4,12-25-52,1 1-1,1 0 1,2 1-1,0 1 1,2 0 0,1 2-1,0 0 1,2 2-1,0 0 1,2 2 0,0 0-1,1 2 1,1 1 0,7-3 56,-29 17 7,-1-1 0,0 1 1,0 1-1,1-1 0,-1 1 0,1-1 1,-1 1-1,1 0 0,-1 1 1,1-1-1,0 1 0,-1 0 1,1 0-1,0 1 0,-1-1 1,1 1-1,-1 0 0,1 0 1,-1 0-1,1 1 0,-1 0 1,0 0-1,1 0 0,-1 0 0,0 1 1,-1-1-1,1 1 0,0 0 1,-1 0-1,1 0 0,-1 1 1,0-1-1,0 1 0,-1 0 1,3 3-8,-1 8 52,-1-1 1,-1 1 0,0 0 0,-1-1-1,-1 1 1,0 0 0,-1 0 0,0 0 0,-2 0-1,1-1 1,-2 1 0,0-1 0,-1 0-1,-1 2-52,-9 42 243,-11 50-2099,33-112-8287,-5 0 9236,9-14 1440</inkml:trace>
  <inkml:trace contextRef="#ctx0" brushRef="#br0" timeOffset="1560.061">2038 161 17663,'-4'5'0,"0"5"-896,7 5 129,2 6-6273,1-5 128,0 1 6784,0 0 0,-1 0-768</inkml:trace>
  <inkml:trace contextRef="#ctx0" brushRef="#br0" timeOffset="2373.025">2209 462 128,'-70'360'6528,"80"-275"-1814,-10-109-4638,1 0 0,1 0-1,0 0 1,2 1 0,1-1 0,1 1-1,8-20-75,-12 33 4,31-79 657,-17 111 107,-10-4-717,1-1 1,1 0 0,0 0-1,1-1 1,1 0-1,1 0 1,0-1-1,1-1 1,0 0-1,1 0 1,1-1 0,12 9-52,-20-18 15,1 0 0,-1-1 0,1 1 0,0-1 0,0 0 0,1-1 0,-1 0 0,0 0 0,1 0 0,-1-1 0,1 0 1,-1-1-1,1 0 0,0 0 0,-1 0 0,1-1 0,-1 0 0,1-1 0,-1 1 0,0-2 0,1 1 0,-1-1 0,0 0 1,4-3-16,5-2 25,-1 0 1,0-1 0,-1-1-1,0-1 1,0 0 0,-1 0-1,-1-2 1,0 1 0,0-2-1,1-3-25,27-71 854,-40 87-848,1 0 0,-1 0 1,0 0-1,0 0 1,0 0-1,0 0 1,-1 0-1,1 0 1,0 0-1,0 1 1,-1-1-1,1 0 1,0 0-1,-1 0 1,1 0-1,-1 0 0,1 0 1,-1 0-1,0 1 1,1-1-1,-1 0 1,0 0-1,1 1 1,-1-1-1,0 0 1,0 1-1,0-1 1,1 1-1,-1-1 1,0 1-1,0 0 0,0-1 1,0 1-1,0 0 1,0 0-1,0-1 1,0 1-1,0 0 1,0 0-1,0 0 1,0 0-1,0 0 1,0 0-1,0 1 1,0-1-1,0 0 1,0 1-7,-49 13 144,41-11-153,-1 2 1,1-1 0,0 1 0,1 1-1,-1 0 1,1 0 0,0 0 0,0 1 0,1 0-1,0 1 1,0 0 0,1 0 0,-3 4 8,9-11-10,0 0 0,0-1 0,-1 1 1,1 0-1,0-1 0,0 1 0,0 0 0,0 0 0,0-1 1,0 1-1,0 0 0,0-1 0,0 1 0,0 0 1,1-1-1,-1 1 0,0 0 0,0 0 0,1-1 0,-1 1 1,0-1-1,1 1 0,-1 0 0,1-1 0,-1 1 1,1-1-1,-1 1 0,1-1 0,-1 1 0,1-1 0,-1 1 1,1-1-1,0 0 0,-1 1 0,1-1 0,0 0 1,-1 0-1,1 1 0,0-1 0,-1 0 0,1 0 0,0 0 1,0 0-1,-1 0 0,1 0 0,0 0 0,-1 0 1,1 0-1,0 0 0,0 0 0,-1 0 0,1-1 0,0 1 11,43-7-270,129-81-755,-154 124 917,-27 184 86,-5-78 63,-6-1 1,-7-2 0,-16 42-43,32-148 40,-1 0 0,-1-1 0,-2 0 0,-1-1 0,-2-1 0,-1 0 0,-1-2 0,-7 7-40,24-32 23,1-1 0,-1 0 0,0 0 1,0 0-1,0 0 0,0 0 0,-1 0 1,1-1-1,0 1 0,-1-1 1,1 0-1,-1 1 0,0-1 0,1 0 1,-1-1-1,0 1 0,1 0 0,-1-1 1,0 1-1,0-1 0,0 0 1,0 0-1,1 0 0,-1 0 0,0-1 1,0 1-1,0-1 0,1 0 0,-1 0 1,0 0-1,1 0 0,-1 0 1,0 0-1,1-1 0,0 1 0,-1-1 1,1 0-1,0 1 0,0-1 0,0 0 1,0 0-1,0-1 0,0 1 1,1 0-1,-1-1 0,1 1 0,-1-1 1,1 1-1,0-1 0,0 0 0,0 1 1,1-1-1,-1 0 0,1 0 1,-1-1-24,-7-70-1714,41-108-8348,31-2 8547,-28 97 406</inkml:trace>
  <inkml:trace contextRef="#ctx0" brushRef="#br0" timeOffset="17389.487">98 2432 128,'1'1'8,"1"-1"0,-1 1 1,1 0-1,-1 0 0,0 0 0,0 0 0,0 0 1,1 0-1,-1 0 0,0 0 0,0 0 0,0 0 0,-1 1 1,1-1-1,0 0 0,0 1 0,-1-1 0,1 1 1,-1-1-1,1 1 0,-1-1 0,1 1 0,-1-1 1,0 1-1,0-1 0,0 1 0,0-1 0,0 1 1,0 0-1,0-1 0,-1 1 0,1-1 0,-1 1 0,1-1 1,-1 1-1,1-1 0,-1 0 0,0 1 0,1-1 1,-1 0-1,0 1 0,0-1 0,0 0 0,0 0 1,0 0-1,-1 0 0,1 0 0,0 0 0,0 0 1,-1 0-1,0 0-8,-6 11 521,-84 170 9100,99-231-7253,8 4-2259,3 1 1,1 0 0,3 2-1,1 0 1,2 2 0,1 0 0,13-10-110,-39 48 4,0 1 1,1 0 0,-1 0-1,1-1 1,-1 1 0,1 0-1,-1 0 1,1 0 0,0 0 0,0 0-1,-1 0 1,1 0 0,0 0-1,0 0 1,0 0 0,0 0-1,0 0 1,0 1 0,0-1-1,1 0 1,-1 1 0,0-1 0,0 1-1,1-1 1,-1 1 0,0 0-1,0-1 1,1 1 0,-1 0-1,0 0 1,1 0 0,-1 0-1,0 0 1,1 0 0,-1 0 0,0 1-1,1-1 1,-1 0 0,0 1-1,0-1 1,0 1 0,1-1-1,-1 1 1,0 0 0,0 0-1,0-1 1,0 1 0,0 0 0,0 0-1,0 0-4,8 13 24,-1 0 0,-1 1-1,-1 0 1,0 0 0,0 0-1,-2 1 1,0-1 0,-1 1-1,0 0 1,-2 0 0,1 0 0,-2 6-24,2 1-7,-1 60-1448,-1-64-2670,0 0-3692,0-14 7006</inkml:trace>
  <inkml:trace contextRef="#ctx0" brushRef="#br0" timeOffset="18964.829">504 2302 2944,'-20'76'2749,"15"-63"-2020,0 1-1,1 1 0,0-1 1,1 0-1,1 1 0,1-1 0,0 1 1,1 11-729,0-25-3,0 1-1,0 0 1,0 0 0,1-1 0,-1 1 0,0-1 0,1 1 0,0 0 0,-1-1 0,1 1 0,0-1 0,0 1-1,0-1 1,0 0 0,0 1 0,0-1 0,0 0 0,0 0 0,1 1 0,-1-1 0,0 0 0,1 0-1,-1-1 1,1 1 0,-1 0 0,1 0 0,-1-1 0,1 1 0,0-1 0,-1 1 0,1-1 0,0 0 0,-1 0-1,1 1 1,0-1 0,-1 0 0,1-1 0,0 1 0,0 0 0,-1 0 0,1-1 0,-1 1 0,1-1 0,0 1-1,-1-1 4,72-37 12,-62 30 116,-1 0 0,0-1 0,0-1 0,-1 1 0,0-2 0,-1 1 0,0-1 0,-1 0 0,0-1 0,0 0 0,-2 0 0,1 0 0,-2-1 0,2-5-128,-5 15 129,4-14 307,-1 22 535,-27 202-459,23-206-514,0-1 0,0 1 0,0 0 0,0 0 0,0 0 0,0 0 0,1-1 0,-1 1 0,0 0 1,0 0-1,1-1 0,-1 1 0,1 0 0,-1 0 0,0-1 0,1 1 0,-1-1 0,1 1 1,0 0-1,-1-1 0,1 1 0,-1-1 0,1 1 0,0-1 0,-1 1 0,1-1 0,0 0 0,0 1 1,-1-1-1,1 0 0,0 0 0,0 1 0,0-1 0,-1 0 0,1 0 0,0 0 0,0 0 1,0 0-1,-1 0 0,1 0 0,0 0 0,0 0 0,0-1 0,-1 1 0,1 0 0,0 0 0,0-1 1,-1 1-1,1-1 0,0 1 0,0-1 2,40-23-138,-17 4 116,0-2-1,-2-1 1,-1 0 0,0-2 0,-2 0-1,5-10 23,19-24-15,-43 58 18,0 0 1,0 1-1,0-1 1,1 0-1,-1 1 1,0-1 0,0 0-1,0 1 1,1-1-1,-1 0 1,0 1 0,1-1-1,-1 1 1,0-1-1,1 1 1,-1-1-1,1 1 1,-1-1 0,1 1-1,-1-1 1,1 1-1,-1-1 1,1 1-1,0 0 1,-1 0 0,1-1-1,0 1 1,-1 0-1,1 0 1,-1-1 0,1 1-1,0 0 1,-1 0-1,1 0 1,0 0-1,0 0 1,-1 0 0,1 0-1,0 0 1,-1 0-1,1 1 1,0-1 0,-1 0-1,1 0 1,-1 1-1,1-1 1,0 0-1,-1 1 1,1-1 0,-1 0-1,1 1 1,-1-1-1,1 1 1,-1-1-1,1 1 1,-1-1 0,1 1-1,-1-1 1,0 1-1,1 0 1,-1-1 0,0 1-1,0-1 1,1 1-1,-1 0 1,0-1-1,0 1 1,0 0 0,0-1-1,0 1-3,4 49 283,-7-27-211,-1-1 1,-2 1-1,0-1 1,-1-1-1,-1 1 1,-4 6-73,-5 15 56,59-117-56,65-159-235,-107 233 234,1-1 1,-1 1 0,0-1-1,0 1 1,1-1-1,-1 1 1,0-1-1,1 1 1,-1 0-1,0-1 1,1 1 0,-1-1-1,1 1 1,-1 0-1,1-1 1,-1 1-1,1 0 1,-1-1 0,1 1-1,-1 0 1,1 0-1,-1 0 1,1 0-1,-1-1 1,1 1-1,0 0 1,-1 0 0,1 0-1,-1 0 1,1 0-1,-1 0 1,1 0-1,0 1 1,-1-1 0,1 0-1,-1 0 1,1 0-1,-1 0 1,1 1-1,-1-1 1,1 0-1,-1 1 1,1-1 0,-1 0-1,1 1 1,-1-1-1,0 0 1,1 1-1,-1-1 1,0 1 0,1-1-1,-1 1 1,0-1-1,1 1 1,-1-1-1,0 1 1,0-1-1,0 1 1,0-1 0,1 1-1,-1 0 1,15 35 6,-4 117-4,-12-81-26,1-71 18,-1 0-1,1 0 1,0 0-1,0 0 1,0 1-1,0-1 1,0 0-1,0 0 1,0 0-1,1 0 1,-1 1-1,0-1 1,1 0-1,-1 0 1,1 0-1,-1 0 1,1 0-1,-1 0 1,1 0-1,0 0 1,-1 0-1,1 0 1,0 0-1,0-1 1,0 1-1,0 0 1,0 0-1,0-1 1,0 1-1,0-1 0,0 1 1,0-1-1,0 1 1,0-1-1,0 0 1,0 1-1,0-1 1,1 0-1,-1 0 1,0 0-1,0 0 1,0 0-1,0 0 1,1 0-1,-1 0 1,0 0-1,0-1 1,0 1-1,0 0 1,1-1 6,52-31-293,65-117 293,-100 121 0,12-18 0,-29 73 0,-63 156 21,61-182-39,-1-1 0,1 1-1,0 0 1,-1 0 0,1-1 0,-1 1 0,1 0 0,0 0-1,0 0 1,0 0 0,-1-1 0,1 1 0,0 0 0,0 0-1,0 0 1,0 0 0,0 0 0,0-1 0,1 1 0,-1 0-1,0 0 1,0 0 0,0 0 0,1-1 0,-1 1 0,1 0-1,-1 0 1,0-1 0,1 1 0,-1 0 0,1-1 0,0 1-1,-1 0 1,1-1 0,-1 1 0,1-1 0,0 1 0,0-1-1,-1 1 1,1-1 0,0 0 0,0 1 0,-1-1 0,1 0 0,0 1-1,0-1 1,0 0 0,0 0 0,0 0 0,-1 0 0,1 0-1,0 0 1,1 0 18,43-22-1789,-25 6 331,-1 0-1,-1-2 1,-1 0 0,0-1-1,-1-1 1,10-18 1458,-1-3-234,-2 0 0,-1-2 0,-3-1 0,-2 0 0,3-13 234,17-94 1647,-14-1 4834,-20 117-5824,-3 36-631,-1 8-26,-12 115 1,-6-2 1,-25 89-2,7-43 146,29-141 221,14-43 34,3 2-363,-1-1-1,2 1 1,0 1 0,0-1-1,2 2 1,-1 0-1,2 0 1,-1 1 0,2 0-1,-1 1 1,1 1 0,1 0-1,0 1 1,0 1 0,0 0-1,1 1 1,9-2-38,-23 7-4,0-1 1,1 1-1,-1 0 1,0 0-1,1 0 1,-1 1-1,0-1 1,1 0-1,-1 1 0,1 0 1,-1-1-1,1 1 1,-1 0-1,1 0 1,-1 0-1,1 1 1,-1-1-1,0 1 0,1-1 1,-1 1-1,1 0 1,-1 0-1,0 0 1,0 0-1,1 0 1,-1 0-1,0 1 0,0-1 1,0 1-1,-1 0 1,1-1-1,0 1 1,0 0-1,-1 0 1,1 0-1,-1 0 0,0 0 1,0 0-1,0 1 1,0-1-1,0 0 1,0 1-1,0-1 1,-1 0-1,1 1 0,-1-1 1,0 1-1,0 0 4,-3 13-30,-1 0 0,-1-1 0,-1 0-1,0 0 1,-1 0 0,0-1 0,-1 0 0,-1 0-1,0-1 1,-1 0 0,-1-1 0,-6 7 30,16-17-38,0 0 0,0 1 1,0-1-1,-1 0 0,1 0 1,0 0-1,-1 0 0,0 0 1,1 0-1,-1 0 0,0 0 1,0 0-1,0-1 0,0 1 1,0-1-1,-1 0 0,1 0 1,0 1-1,-1-2 0,1 1 1,-1 0-1,1 0 0,-1-1 0,1 1 1,-1-1-1,1 0 0,-1 0 1,1 0-1,-1 0 0,0 0 1,1 0-1,-1-1 0,1 1 1,-1-1-1,1 0 0,0 0 1,-1 0-1,1 0 0,0 0 1,-1 0-1,1-1 0,0 1 1,0-1-1,0 1 0,0-1 1,0 0-1,0 0 38,-2-5-632,1 0 1,0 0-1,0 0 1,0 0-1,1 0 1,0-1-1,0 1 1,1-1-1,0 0 1,0 1-1,1-1 1,0-1 631,13-92-1616,-1 52 549</inkml:trace>
  <inkml:trace contextRef="#ctx0" brushRef="#br0" timeOffset="19682.906">2047 2060 6144,'31'53'832,"-23"-37"-241,1 0 1,1 0-1,0-1 0,1 0 0,0-1 0,1-1 0,9 8-591,-17-50 1408,-27-140-384,23 168-1024,0 1 1,0-1-1,0 1 0,0-1 0,0 1 0,0-1 0,0 1 0,0-1 1,0 1-1,0 0 0,-1-1 0,1 1 0,0-1 0,0 1 0,0 0 1,-1-1-1,1 1 0,0-1 0,-1 1 0,1 0 0,0-1 0,-1 1 1,1 0-1,0 0 0,-1-1 0,1 1 0,-1 0 0,1 0 0,-1 0 1,1-1-1,0 1 0,-1 0 0,1 0 0,-1 0 0,1 0 0,-1 0 1,1 0-1,-1 0 0,1 0 0,-1 0 0,1 0 0,0 0 1,-1 0-1,1 0 0,-1 0 0,1 1 0,-1-1 0,1 0 0,0 0 1,-1 0-1,1 1 0,-1-1 0,1 0 0,0 1 0,-1-1 0,1 0 1,0 1-1,-1-1 0,1 0 0,0 1 0,0-1 0,-1 0 0,1 1 1,0-1-1,0 1 0,0-1 0,-1 1 0,1-1 0,0 1 0,0-1 0,-22 30-95,17-24 87,1 1 1,0 0-1,0 0 1,0 1-1,1-1 1,0 1-1,1 0 1,0-1-1,0 1 1,0 0-1,1 0 1,0 0-1,1 1 1,0-1 0,0 0-1,1 0 1,0 0-1,0 0 1,1 0-1,0 0 1,0 0-1,1-1 1,0 1-1,0-1 1,1 1-1,0-1 1,0 0-1,1-1 1,0 1-1,0-1 1,0 0-1,1 0 1,0 0-1,0-1 1,1 0-1,-1 0 1,8 3 7,-1-4 28,0 0 1,0-1 0,0-1 0,1 0-1,-1-1 1,1-1 0,-1 0 0,1 0-1,0-1 1,-1-1 0,0-1 0,1 0-1,-1 0 1,0-1 0,0-1 0,-1 0-1,0-1 1,0 0 0,0-1 0,0 0-1,-1-1 1,-1 0 0,6-6-29,-10 9 26,1-1-1,-1 0 1,0 0 0,-1-1 0,0 0-1,0 0 1,0 0 0,-1-1 0,0 1-1,0-1 1,-1 0 0,0 0 0,-1 0-1,1-1 1,-2 1 0,1 0 0,-1-1-1,0 0 1,-1 1 0,0-1 0,0 1-1,-1-1 1,0 1 0,-1-1 0,0 1-1,0-1 1,-1 1 0,0 0 0,-3-6-26,4 13 0,0 0 0,0 0 0,0 0 0,1 0 0,-1 1 0,-1-1 0,1 1 0,0-1 0,0 1 0,0 0 0,0 0 0,0 0 0,0 0 0,0 0 0,0 0 0,0 0 0,0 1 0,0-1 0,0 1 0,0 0 0,0 0 0,0 0 0,0-1 0,0 2 0,0-1 0,1 0 0,-1 0 0,0 0 0,1 1 0,-1-1 0,1 1 0,0-1 0,-1 1 0,0 1 0,-9 6 0,1 1 0,0 0 0,0 1 0,1 0 0,0 0 0,1 1 0,0 0 0,1 0 0,0 1 0,1 0 0,0 2 0,5-14-1,1 0 1,-1 0 0,1 0 0,0 0 0,-1 1 0,1-1 0,0 0 0,0 0 0,-1 0-1,1 0 1,0 0 0,0 0 0,0 1 0,0-1 0,1 0 0,-1 0 0,0 0 0,0 0-1,1 0 1,-1 0 0,1 0 0,-1 0 0,1 0 0,-1 0 0,1 0 0,0 0-1,-1 0 1,1 0 0,0 0 0,0 0 0,-1-1 0,1 1 0,0 0 0,0-1 0,0 1-1,0 0 1,0-1 0,0 1 0,0-1 0,0 0 0,0 1 0,0-1 0,1 0 0,-1 0-1,0 1 1,0-1 0,1 0 0,55-10 27,98-84 309,-76 40-160,-78 52-142,0 1-1,1 0 1,-1 0 0,1 0 0,-1 1-1,1-1 1,0 0 0,-1 0-1,1 1 1,0-1 0,-1 1 0,1 0-1,0-1 1,0 1 0,-1 0 0,1 0-1,0 0 1,0 0 0,-1 1-1,1-1 1,0 0 0,0 1 0,-1-1-1,1 1 1,0-1 0,-1 1 0,1 0-1,-1 0 1,1 0 0,-1 0-1,1 0 1,-1 0 0,1 0 0,-1 0-1,0 1 1,0-1 0,0 0 0,0 1-1,0-1 1,0 1 0,0-1 0,0 1-1,-1 0 1,1-1 0,0 1-1,-1 0 1,0 0 0,1 0-34,14 89 429,-25 151 669,4-190-4435,0-1-4055,2-24 1429,2-11 4512,0-24 1451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29:34.182"/>
    </inkml:context>
    <inkml:brush xml:id="br0">
      <inkml:brushProperty name="width" value="0.05" units="cm"/>
      <inkml:brushProperty name="height" value="0.05" units="cm"/>
    </inkml:brush>
  </inkml:definitions>
  <inkml:trace contextRef="#ctx0" brushRef="#br0">1 2675 18815,'0'0'-84,"0"0"-1,0 0 1,0 1-1,1-1 1,-1 0-1,0 0 1,0 1-1,1-1 1,-1 0-1,0 0 1,0 0-1,1 1 1,-1-1-1,0 0 1,1 0-1,-1 0 1,0 0-1,1 0 1,-1 0-1,0 0 1,1 0-1,-1 0 0,0 0 1,1 0-1,-1 0 1,0 0-1,1 0 1,-1 0-1,0 0 1,1 0-1,-1 0 1,0 0-1,1 0 1,-1-1-1,0 1 1,1 0-1,-1 0 1,0 0-1,0-1 1,1 1-1,-1 0 1,0 0-1,0-1 1,1 1-1,-1 0 1,0-1 84,-10 34-3984,28-37 3920,125-85 64,121-53 0,-28 17 0,49-33 405,221-84-405,-485 238 235,-20 4-107,-16 4 106,-114 38-2303,89-29-4416</inkml:trace>
  <inkml:trace contextRef="#ctx0" brushRef="#br0" timeOffset="1141.303">1496 1787 20607,'-41'6'-10154,"20"-12"9087,21 6-5247</inkml:trace>
  <inkml:trace contextRef="#ctx0" brushRef="#br0" timeOffset="2414.286">1309 1687 11392,'0'0'128,"0"0"0,0 0 0,0 0 0,1 3-22,32 53 86,-26-45-155,1-1-1,0 0 0,1-1 0,0 1 1,1-2-1,0 0 0,0 0 0,1 0 1,0-2-1,10 6-36,23 2 133,-39-13-107,1 0-1,-1 0 0,1 0 0,-1 1 1,0 0-1,0 0 0,0 1 0,0 0 0,0-1 1,0 1-1,-1 1 0,1-1 0,-1 1 1,0 0-1,1 1-25,-1 0 64,0 0 0,0 0 0,0-1 0,0 1 0,1-1 0,0 0 0,0-1 0,0 1 0,0-1 0,1 0 0,-1 0 0,1 0 0,0-1 0,-1 0 0,1 0 0,2 0-64,-15 12 597,-127 128-1898,111-115-7872</inkml:trace>
  <inkml:trace contextRef="#ctx0" brushRef="#br0" timeOffset="19059.772">1762 2198 18431,'0'-7'-37,"0"0"0,0-1 0,0 1 0,1-1 0,0 1 0,1 0-1,0 0 1,0-1 0,0 1 0,1 0 0,0 1 0,0-1 0,1 1 0,0-1-1,0 1 1,1 0 0,-1 0 0,1 1 0,0 0 0,1 0 0,0 0-1,-1 0 1,1 1 0,1 0 0,-1 0 0,1 0 0,2 0 37,5-4-118,1 1 1,0 1 0,0 1-1,0 0 1,1 0 0,0 2-1,0 0 1,9 0 117,-10 4-96,-14-1 96,0 0 0,-1 0 0,1 1-1,0-1 1,0 0 0,0 0 0,0 0 0,-1 0-1,1 0 1,0 0 0,0-1 0,0 1-1,0 0 1,-1 0 0,1-1 0,0 1-1,0 0 1,-1-1 0,1 1 0,0 0-1,-1-1 1,1 1 0,0-1 0,-1 0-1,1 1 1,0-1 0,-1 1 0,1-1-1,-1 0 1,1 1 0,-1-1 0,0 0-1,1 0 1,-1 1 0,0-1 0,1 0-1,-1 0 1,0 0 0,0 1 0,0-1-1,0 0 1,0 0 0,0 0 0,0 0-1,0 0 2,23-78-2284,-21 70-7338</inkml:trace>
  <inkml:trace contextRef="#ctx0" brushRef="#br0" timeOffset="19622.02">1666 1434 14208,'0'0'128,"0"0"0,0 0 0,0 7 0,37 418 874,-24-353-696,-3 0 0,-3 1-1,-3 6-305,-2-68 452,4-27-635,-1 0-320,5-6-1929,-1 1-7061</inkml:trace>
  <inkml:trace contextRef="#ctx0" brushRef="#br0" timeOffset="19875.2">2011 1879 15104,'0'0'0,"0"0"0,4-4 0,-4 4 128,4 1-128,-4 8 128,0 8-128,0-1 128,2 2-128,2-1 128,-1 2-128,1-3 128,2-2-128,-2-2 0,-1-5-384,3-13 0,0 0-10368</inkml:trace>
  <inkml:trace contextRef="#ctx0" brushRef="#br0" timeOffset="20072.784">1996 1646 15488,'0'0'0,"-4"-17"0,1-13-128,0 13 128,2 5-256,8 18 128,6 13-640,3 12 0,0-1-8704</inkml:trace>
  <inkml:trace contextRef="#ctx0" brushRef="#br0" timeOffset="20378.734">2086 1872 13312,'11'70'128,"4"-93"256,60-93 256,-75 117-625,0-1 0,0 1 0,0 0 0,0-1 0,0 1 1,0 0-1,0-1 0,0 1 0,0-1 0,1 1 1,-1 0-1,0-1 0,0 1 0,1-1 0,-1 1 0,0-1 1,1 1-1,-1 0 0,0-1 0,1 0 0,-1 1 1,1-1-1,-1 1 0,1-1 0,-1 1 0,1-1 1,-1 0-1,1 1 0,-1-1 0,1 0 0,0 0 0,-1 0 1,1 1-1,0-1 0,-1 0 0,1 0 0,-1 0 1,1 0-1,0 0 0,-1 0 0,1 0 0,0 0 0,-1 0 1,1 0-1,0 0 0,-1-1 0,1 1 0,-1 0 1,1 0-1,0-1 0,-1 1 0,1 0 0,-1-1 0,1 1 1,-1-1-1,1 1 0,-1 0 0,1-1 0,-1 1 1,1-1-16,4 17 6,-1-7 46,-1 1 1,2-1-1,-1 1 1,1-1-1,0 0 1,1-1-1,0 1 1,1-1-1,0 0 1,0-1-1,0 0 1,1 0 0,3 2-53,-2-12-2198,-9-5-7316</inkml:trace>
  <inkml:trace contextRef="#ctx0" brushRef="#br0" timeOffset="21002.677">2308 1387 16511,'1'0'-127,"6"10"-108,-6 335 214,-1-205 21,0-139 0,0-1 0,0 1 0,0-1 0,0 1 0,0-1 0,0 0 0,1 1 0,-1-1 0,0 1 0,0-1 0,0 1 0,0-1 0,0 0 0,1 1 0,-1-1 0,0 1 0,0-1 0,1 0 0,-1 1 0,0-1 0,1 0 0,-1 1 0,0-1 0,1 0 0,-1 0 0,0 1 0,1-1 0,-1 0 0,1 0 0,-1 0 0,1 1 0,-1-1 0,0 0 0,1 0 0,-1 0 0,1 0 0,-1 0 0,1 0 0,-1 0 0,1 0 0,-1 0 0,0 0 0,1 0 0,-1 0 0,1 0 0,-1 0 0,1-1 0,-1 1 0,0 0 0,1 0 0,-1 0 0,1-1 0,-1 1 0,0 0 0,1-1 0,-1 1 0,0 0 0,1-1 0,-1 1 0,0 0 0,1-1 0,-1 1 0,0 0 0,0-1 0,0 1 0,1-1 0,-1 1 0,28-28 0,-26 26 0,130-165 0,-142 240 383,10-69-383,1 1 0,-1-1 0,1 0 0,0 0 0,0 0 0,1 1 0,-1-1 0,1 0 0,0 0 0,0-1 0,0 1 0,1 0 0,-1-1 0,1 1 0,0-1 0,0 0 0,0 0 0,0 0 0,0 0 0,1-1 0,0 1 0,-1-1 0,1 0 0,0 0 0,0 0 0,0-1 0,0 1 0,0-1 0,0 0 0,1 0 0,2 0 0,-4-4 0,0 1 0,0-1 0,0 0 0,0 0 0,-1 0 0,1-1 0,-1 1 0,0-1 0,0 1 0,0-1 0,-1 1 0,1-1 0,-1 0 0,1 0 0,-1 0 0,-1 0 0,1 0 0,-1 0 0,1-1 0,0 0 0,14-153 363,-22 263-214,7-102-214,0 0-1,0 1 1,1-1-1,-1 0 1,1 0-1,-1 0 1,1 0-1,0 0 1,0 0-1,1 0 1,-1 0-1,0-1 1,1 1-1,0 0 1,0-1-1,-1 1 1,1-1-1,1 0 1,-1 0-1,0 1 1,1-1-1,-1-1 0,1 1 1,-1 0-1,1-1 1,0 1-1,0-1 1,0 0-1,0 0 1,0 0-1,0 0 1,0 0-1,0-1 1,0 0-1,0 1 1,0-1-1,0 0 1,0 0-1,0-1 1,1 1-1,-1-1 1,0 0 65,16-5-9664</inkml:trace>
  <inkml:trace contextRef="#ctx0" brushRef="#br0" timeOffset="21288.148">2582 1329 16895,'0'0'-128,"16"8"0,8 5-1279,-2 7 127,-2 1-8448</inkml:trace>
  <inkml:trace contextRef="#ctx0" brushRef="#br0" timeOffset="21964.536">2748 1639 11136,'1'2'-128,"28"69"512,-13-101 1024,41-104 362,-40 169-1620,48 57-150,-62-89 0,-1 0 0,1 0 0,0-1 0,0 1 0,1-1 0,-1 0 0,0 0 0,1 0 0,0 0 0,-1-1 0,1 1 0,0-1 0,0 0 0,0 0 0,-1 0 0,1-1 0,0 1 0,0-1 0,0 0 0,0 0 0,0 0 0,0-1 0,0 0 0,0 1 0,0-1 0,3-2 0,-1-2 45,0 0 0,-1-1 0,1 0 0,-1 0 1,0-1-1,-1 1 0,0-1 0,0 0 1,0 0-1,-1-1 0,0 1 0,-1-1 0,1 1 1,-1-1-1,-1 0 0,0 0 0,0 0 1,0 0-1,-1 0 0,0 0 0,-1 0 1,1 0-1,-2 0 0,1 0 0,-3-6-45,-9-35 768,11 49-748,1 0-1,-1 0 1,1 0-1,0 0 1,-1 0-1,1 1 1,-1-1-1,1 0 1,0 1-1,-1-1 1,1 1-1,0 0 1,-1-1-1,1 1 1,0 0-1,0 0 1,0 0-1,0 0 1,-1 0-1,2 0 1,-1 0-1,0 0 1,0 0-1,0 1 1,0-1-1,1 0 1,-1 1-1,0-1 1,1 0-1,0 1 1,-1-1-1,1 1 1,0-1-1,-1 0 1,1 1-20,-2 4 4,0 0 1,1 0 0,-1 0-1,1 0 1,1 0 0,-1 0-1,1 0 1,0 0 0,0 0-1,0 0 1,1 0-1,0 0 1,1 0 0,-1 0-1,1-1 1,0 1 0,0 0-1,1-1 1,0 1 0,0-1-1,0 0 1,0 0-1,2 2-4,-2-8 0,-1 0 0,0 1 0,0-1 0,1 0 0,-1 0 0,0 0 0,0 0 0,0 0 0,0-1 0,0 1 0,0-1 0,0 1 0,-1-1 0,1 0 0,-1 0 0,1 1 0,-1-1 0,0 0 0,1 0 0,-1 0 0,0-1 0,0 1 0,0 0 0,-1 0 0,1-1 0,-1 1 0,1 0 0,-1-1 0,0 1 0,1 0 0,-1-3 0,7-13 0,1 41 0,-8-21 0,58 292 0,-42-232 0,-3 1 0,-3 0 0,-3 1 0,-2 0 0,-3 0 0,-4 19 0,2-78 13,0 1 0,0-1-1,-1 1 1,0-1-1,0 1 1,-1-1 0,0 1-1,1-1 1,-2 0-1,1 0 1,-1 0-1,1 0 1,-2 0 0,1-1-1,0 1 1,-1-1-1,0 0 1,0 0 0,0 0-1,0 0 1,-1-1-1,1 0 1,-1 0-1,0 0 1,0-1 0,0 1-1,0-1 1,0 0-1,-1 0 1,1-1 0,-1 0-1,1 0 1,-1 0-1,1-1 1,-1 1-1,0-1 1,1-1 0,-1 1-1,-1-1-12,-1-1 18,0 0 0,0 0-1,0 0 1,1-1 0,-1 0 0,1-1 0,0 1-1,0-2 1,0 1 0,0-1 0,1 0-1,-1 0 1,1-1 0,1 1 0,-1-1 0,1-1-1,0 1 1,0-1 0,1 0 0,0 0-1,0 0 1,1-1 0,0 1 0,0-1 0,0 0-1,1 0 1,1 0 0,-1 0 0,1 0-1,0-2-17,1-6-13,0-1-1,1 1 1,1-1-1,0 1 1,2 0-1,-1 0 1,2 0-1,0 0 1,1 1-1,1-1 1,0 1-1,1 1 1,0 0-1,7-8 14,62-64-2541,-34 48-8168</inkml:trace>
  <inkml:trace contextRef="#ctx0" brushRef="#br0" timeOffset="22272.877">3364 1857 17791,'0'0'0,"4"-4"0,2-1 0,-2 0 0,-2 4 0,-2 1 0,6 10 0,-2 3 0,2 7-128,-2 0 0,3-2-768,-1-3 1,0 0-10241</inkml:trace>
  <inkml:trace contextRef="#ctx0" brushRef="#br0" timeOffset="23317.823">3537 1749 16511,'16'-57'-405,"-11"50"399,-1 0-1,1 0 0,-1-1 1,0 1-1,-1-1 0,0 0 1,0 0-1,-1 0 0,0 0 1,0 0-1,-1 0 0,0-1 1,0 1-1,-1 0 0,0-1 1,-1-4 6,2 11 6,-1 0 0,1 0 0,-1 0 0,0 0 0,1 0 0,-1 0 1,0 0-1,0 0 0,0-1 0,0 1 0,-1 0 0,1 0 0,0 0 1,-1 0-1,0 0 0,1 0 0,-1 1 0,0-1 0,0 0 0,0 0 1,0 0-1,0 1 0,-1-1 0,1 1 0,0-1 0,-1 1 0,1-1 1,-1 1-1,0 0 0,1-1 0,-1 1 0,0 0 0,0 0 0,0 1 1,1-1-1,-1 0 0,0 0 0,0 1 0,0 0 0,0-1 1,0 1-1,-1 0 0,1 0 0,0 0 0,0 0 0,0 0 0,0 0 1,0 1-1,0-1 0,0 1 0,0-1 0,0 1 0,0 0 0,1 0 1,-1 0-1,0 0 0,0 0 0,0 0 0,-1 2-6,-1 2-3,0 0 0,1 1-1,0 0 1,0 0 0,0 0 0,0 0 0,1 0-1,0 1 1,0-1 0,1 1 0,0-1-1,0 1 1,0-1 0,1 1 0,0 0-1,0-1 1,1 1 0,0 0 0,0-1 0,0 1-1,1-1 1,0 1 0,0-1 0,1 0-1,0 0 1,0 0 0,0 0 0,1-1-1,0 1 1,0-1 0,0 0 0,1 0 0,2 2 3,-5-7 0,-1-1 0,1 1 0,0-1 0,0 0 0,-1 0 0,1 0 0,-1 0 0,1 0 0,-1 0 0,1 0 0,-1 0 0,0 0 0,1-1 0,-1 1 0,0-1 0,0 1 0,0-1 0,0 1 0,0-1 0,0 0 0,0 1 0,-1-1 0,1 0 0,-1 1 0,1-1 0,-1 0 0,0 0 0,0 0 0,1 0 0,-1-1 0,9-123-22,25 167-319,-32-39 337,-1 0 1,1 0 0,-1 0-1,1-1 1,0 1-1,0-1 1,0 0 0,0 1-1,0-1 1,0 0 0,0 0-1,0 0 1,0 0-1,1 0 1,-1-1 0,0 1-1,1-1 1,-1 0-1,0 1 1,1-1 0,-1 0-1,0 0 1,1-1-1,-1 1 1,0 0 0,1-1-1,-1 1 1,0-1-1,0 0 1,1 0 0,-1 0-1,0 0 1,0 0-1,0 0 1,0-1 0,0 1-1,0 0 1,-1-1 0,1 0-1,0 1 1,-1-1-1,1 0 1,-1 0 0,1-1 3,2-1 15,0 0 0,0 0 0,0-1 0,-1 0 0,1 1 0,-1-1 0,0-1 0,-1 1 0,1 0 0,-1-1 1,0 1-1,-1-1 0,1 1 0,-1-1 0,0 0 0,0 0 0,-1 0 0,0 1 0,0-1 0,0 0 0,-1 0 0,1 0 1,-1 0-1,-1 1 0,1-1 0,-1 0 0,0 1 0,-1 0 0,1-1 0,-1 1 0,0 0 0,0 0 0,0 0 1,-1 1-1,0-1 0,0 1 0,0 0 0,0 0 0,-1 0 0,0 1 0,0-1-15,5 4 1,0 1-1,0-1 0,0 1 1,0-1-1,0 1 0,0-1 1,0 1-1,0-1 0,0 1 1,0-1-1,0 1 0,0-1 1,0 1-1,0-1 0,0 1 1,0-1-1,0 0 0,-1 1 1,1-1-1,0 1 0,0-1 1,-1 1-1,1-1 0,0 0 1,-1 1-1,1-1 0,0 0 1,-1 1-1,1-1 0,0 0 1,-1 1-1,1-1 0,-1 0 1,1 0-1,-1 1 0,1-1 1,-1 0-1,1 0 0,0 0 1,-1 0-1,1 0 0,-1 0 1,1 0-1,-1 0 0,1 0 1,-1 0-1,1 0 0,-1 0 1,1 0-1,-1 0 0,1 0 1,-1 0-1,1 0 0,-1-1 1,1 1-1,-1 0 0,1 0 1,0-1-1,-1 1 0,1 0 1,-1-1-1,1 1 0,0 0 1,-1-1-1,1 1 0,0 0 1,-1-1-1,1 1 0,0-1 0,18 37-1,115 95 1,-132-131 0,1 1 0,-1 0 0,0 0 0,0 0 0,0 0 0,1 0 0,-1 0 0,0 0 0,0 1 0,-1-1 0,1 0 0,0 1 0,0-1 0,-1 0 0,1 1 0,0-1 0,-1 1 0,1-1 0,-1 1 0,0-1 0,0 1 0,1-1 0,-1 1 0,0-1 0,0 1 0,-1 0 0,1-1 0,0 1 0,0-1 0,-1 1 0,1-1 0,-1 1 0,1-1 0,-1 0 0,0 1 0,1-1 0,-1 0 0,0 1 0,0-1 0,0 0 0,0 0 0,0 0 0,0 0 0,0 0 0,-1 0 0,1 0 0,0 0 0,-1 0 0,1 0 0,0-1 0,-1 1 0,1 0 0,-1-1 0,0 1 0,-87 6 0,87-7 0,1 0 0,0 0 0,0 0 0,-1 0 0,1-1 0,0 1 0,0 0 0,0-1 0,-1 1 0,1-1 0,0 1 0,0-1 0,0 0 0,0 0 0,0 1 0,0-1 0,0 0 0,1 0 0,-1 0 0,0 0 0,0 0 0,1 0 0,-1 0 0,0 0 0,1 0 0,-1 0 0,1-1 0,-1 1 0,1 0 0,0 0 0,0 0 0,-1-1 0,1 1 0,0 0 0,0 0 0,0-1 0,0 1 0,0 0 0,1 0 0,-1-1 0,0 1 0,1 0 0,-1 0 0,0 0 0,1 0 0,0-1 0,-1 1 0,1 0 0,0 0 0,-1 0 0,1 0 0,0 0 0,0 1 0,0-1 0,0 0 0,0 0 0,0 0 0,0 1 0,0-1 0,0 0 0,0 1 0,16-20-15,1 1 0,0 1 0,2 1 0,0 1 0,0 0 0,16-8 15,77-64-38,-112 87 38,0 0 0,0 0 0,-1 0 0,1 0 0,0 0 0,-1 0 0,1 0 0,-1-1 0,1 1 0,-1 0 0,1 0 0,-1 0 0,0-1 0,0 1 0,1 0 0,-1 0 0,0-1 0,0 1 0,0 0 0,-1 0 0,1-1 0,0 1 0,0 0 0,-1 0 0,1-1 0,-1 1 0,1 0 0,-1 0 0,1 0 0,-1 0 0,0 0 0,1 0 0,-1 0 0,0 0 0,0 0 0,0 0 0,0 0 0,0 0 0,0 1 0,0-1 0,0 0 0,0 1 0,0-1 0,0 1 0,0-1 0,0 1 0,-1-1 0,1 1 0,0 0 0,-1 0 0,-67-17-1,68 17 0,0 0 0,-1 0 0,1 1 0,0-1 0,0 0-1,-1 1 1,1-1 0,0 1 0,0 0 0,0-1-1,0 1 1,0 0 0,0 0 0,0 0 0,0 0 0,0 0-1,0 0 1,0 0 0,1 0 0,-1 0 0,0 0-1,1 0 1,-1 0 0,1 1 0,-1-1 0,1 0 0,0 0-1,-1 1 1,1-1 0,0 0 0,0 0 0,0 1-1,0-1 1,0 0 0,0 1 0,0-1 0,0 0 0,1 0-1,-1 1 1,0-1 0,1 0 0,-1 0 0,1 1-1,-1-1 1,1 0 0,0 0 0,0 0 0,0 0 1,32 62-178,44 8-81,7 11-15,-83-80 274,0 0 1,-1 0 0,1 0 0,0 0 0,-1 0 0,1 0 0,-1 0 0,0 0 0,0 0 0,0 0 0,0 0 0,0 0 0,0 1 0,0-1 0,-1 0-1,1 0 1,-1 0 0,1 0 0,-1 0 0,0 0 0,0 0 0,0 0 0,0 0 0,0-1 0,0 1 0,-1 0 0,1-1 0,0 1 0,-1-1 0,0 1-1,1-1 1,-1 0 0,0 1 0,1-1 0,-1 0 0,0 0 0,0 0 0,0 0 0,0-1 0,0 1-1,-2 1 3,0-1 0,0 1 1,1-1-1,-1 0 0,0 0 1,0 0-1,0 0 0,0-1 1,0 1-1,0-1 0,0 0 0,0-1 1,-1 1-1,1-1 0,0 1 1,1-1-1,-1 0 0,0-1 1,0 1-1,0-1 0,-1 0-3,2 0 4,0 0 1,1 0-1,-1 0 0,1-1 1,0 1-1,0 0 0,0-1 1,0 0-1,0 1 0,0-1 0,0 0 1,1 0-1,0 0 0,0 0 1,-1 0-1,2 0 0,-1-1 1,0 1-1,1 0 0,-1 0 0,1-1 1,0 1-1,0 0 0,0-1 1,1 1-1,-1 0 0,1 0 1,0 0-1,0-1 0,0 1 0,0 0 1,0 0-1,1 0 0,-1 0 1,1 1-1,0-2-4,4-4-35,0-1-1,0 2 1,0-1-1,1 1 1,0 0 0,0 0-1,1 1 1,0 0-1,0 0 1,0 1 0,7-3 35,16-6-2027,-1 1-7082</inkml:trace>
  <inkml:trace contextRef="#ctx0" brushRef="#br0" timeOffset="23706.256">4155 1367 14208,'1'18'-278,"29"51"-45,-29-67 323,0-1-1,1 0 1,-1 1-1,0-1 1,1 0-1,-1 0 1,1 0-1,-1 0 1,1 0-1,0 0 1,-1 0-1,1 0 1,0-1-1,0 1 1,0 0 0,-1-1-1,1 0 1,0 1-1,0-1 1,0 0-1,0 0 1,0 0-1,0 0 1,-1-1-1,1 1 1,0 0-1,0-1 1,0 1 0,-1-1-1,1 0 1,0 0-1,0 1 1,-1-1-1,1 0 1,-1 0-1,1-1 1,-1 1-1,1 0 1,-1-1 0,1 1 18,0 1 0,0-1 0,0 0 1,-1 0-1,1 0 0,-1-1 0,1 1 0,-1 0 0,1-1 1,-1 1-1,0-1 0,1 1 0,-1-1 0,0 1 1,0-1-1,0 0 0,-1 0 0,1 0 0,0 1 0,-1-1 1,1 0-1,-1 0 0,1 0 0,-1 0 0,0 0 0,0 0 1,0 0-1,0 0 0,0 0 0,0 0 0,-1 0 0,1 0 1,-1 0-1,1 1 0,-1-1 0,0 0 0,1 0 0,-1 0 1,0 1-1,0-1 0,0 0 0,-1 1 0,1-1 0,0 1 1,-1-1-1,1 1 0,-1 0 0,1 0 0,-1-1 1,1 1-1,-1 0 0,0 0 0,0 1 0,-1-2-18,-57-8 289,59 10-288,0-1-1,0 1 1,0 0-1,0 0 1,0-1 0,0 1-1,0 0 1,0 0-1,0 0 1,0 1-1,-1-1 1,1 0 0,0 0-1,0 0 1,0 1-1,0-1 1,0 0-1,0 1 1,0-1 0,1 1-1,-1 0 1,0-1-1,0 1 1,0 0 0,0-1-1,1 1 1,-1 0-1,0 0 1,1 0-1,-1-1 1,0 1 0,1 0-1,-1 0 1,1 0-1,0 0 1,-1 0-1,1 0 1,0 0 0,-1 0-1,1 0 1,0 0-1,0 0 1,0 0-1,0 1 1,0-1 0,0 0-1,0 0 1,1 0-1,-1 0 1,0 0-1,0 0 1,1 0 0,-1 0-1,1 0 0,19 25-2496,-7-12-5802</inkml:trace>
  <inkml:trace contextRef="#ctx0" brushRef="#br0" timeOffset="24119.433">4386 1360 14336,'34'-42'512,"-35"74"-150,1-31-358,0 1 0,0-1 0,1 1 0,-1-1 0,0 1 0,1-1 0,-1 1 0,1-1 0,-1 0 0,1 1 0,0-1 0,0 0 0,0 1 0,-1-1 0,1 0 0,0 0 0,0 0 0,1 0-1,-1 0 1,0 0 0,0 0 0,0 0 0,1-1 0,-1 1 0,0 0 0,1-1 0,-1 1 0,1-1 0,-1 1 0,1-1 0,-1 0 0,1 0 0,-1 1 0,1-1 0,-1 0 0,1 0 0,-1-1 0,1 1 0,-1 0 0,0 0 0,2-1-4,58-26-13,-54 22 69,1 0 0,-1-1 0,0 0 0,0 0 1,-1-1-1,0 0 0,0 0 0,0-1 1,-1 1-1,0-1 0,2-7-56,-6 20 10,0 0 0,1 0 0,-1-1-1,1 1 1,0-1 0,0 1 0,0-1 0,0 0 0,1 0-1,0 0 1,0 0 0,0 0 0,0 0 0,0-1 0,1 0-1,0 1 1,0-1 0,0-1 0,0 1 0,2 0-10,-3 0-209,0-1 0,0 0 0,1 0 0,0 0 0,-1 0 1,1 0-1,0-1 0,0 0 0,0 0 0,0 0 0,0 0 1,0 0-1,0-1 0,0 0 0,0 0 0,0 0 0,0 0 1,0-1 208,9-2-8320</inkml:trace>
  <inkml:trace contextRef="#ctx0" brushRef="#br0" timeOffset="24353.026">4516 1035 15872,'0'0'0,"5"2"0,0 3-384,13 11 128,8 8-640,-3-5 128,0 0-8832</inkml:trace>
  <inkml:trace contextRef="#ctx0" brushRef="#br0" timeOffset="24959.097">4859 1344 17407,'7'-15'41,"-2"0"0,0-1 0,0 1 0,-2-1 0,0 0 0,-1 0 0,0 0 0,-1 0-1,-1 0 1,-1-1 0,0 1 0,-3-14-41,3 29 1,-1 1-1,1-1 1,0 0-1,0 1 1,-1-1-1,1 0 1,0 1-1,-1-1 1,1 1-1,0 0 1,-1 0 0,1-1-1,-1 1 1,1 0-1,0 0 1,-1 0-1,1 0 1,-1 1-1,1-1 1,0 0-1,-1 0 1,1 1-1,0-1 1,-1 1-1,1 0 1,0-1 0,-1 1-1,1 0 1,0 0-1,0-1 1,0 1-1,0 0 1,0 0-1,0 0 1,0 0-1,0 1 1,0-1-1,1 0 1,-1 0-1,0 1 0,-6 3-5,0 1 0,1 0-1,0 1 1,0-1 0,0 1-1,1 1 1,0-1 0,1 0-1,-1 1 1,2 0 0,-1 0-1,1 1 1,0-1 0,0 0-1,1 1 1,1 0 0,-1-1-1,1 1 1,1 0 0,0 3 5,0-10-4,0-1 0,1 1 0,-1 0 1,1 0-1,-1-1 0,1 1 0,0-1 1,0 1-1,0 0 0,0-1 0,0 0 1,0 1-1,0-1 0,0 0 0,0 1 0,1-1 1,-1 0-1,0 0 0,1 0 0,-1 0 1,1 0-1,0 0 0,-1-1 0,1 1 1,0 0-1,-1-1 0,1 1 0,0-1 0,-1 0 1,1 0-1,0 0 0,0 1 0,0-2 1,-1 1-1,1 0 0,0 0 0,0 0 0,-1-1 1,1 1-1,0-1 0,1 0 4,63-38-123,-35-31 123,-31 73 0,1 0 0,-1 1 0,0-1 0,1 1 0,0-1 0,0 0 0,0 0 0,0 1 0,0-1 0,1 0 0,-1 0 0,1 0 0,0 0 0,0-1 0,0 1 0,0 0 0,1-1 0,-1 1 0,1-1 0,-1 0 0,1 0 0,0 0 0,0 0 0,0 0 0,0-1 0,0 1 0,0-1 0,0 0 0,0 0 0,1 0 0,-1-1 0,0 1 0,1-1 0,-1 1 0,1-1 0,-1 0 0,0 0 0,1-1 0,-1 1 0,1-1 0,-1 0 0,0 1 0,0-1 0,1-1 0,-1 1 0,0 0 0,0-1 0,0 0 0,0 0 0,0 0 0,3-7 0,0 0 0,-1-1 0,0 0 0,0 0 0,-1 0 0,-1 0 0,1-1 0,-2 0 0,1 1 0,-2-1 0,1 0 0,-1 0 0,-1 0 0,0 0 0,-1 0 0,0 0 0,-1 0 0,0 1 0,0-2 0,-1-21 73,-1 0 0,-2 1-1,-1-1 1,-2 2-1,-3-9-72,11 40 1,0 0-1,0 0 1,0 0-1,1 0 1,-1 0-1,0 0 1,0 1-1,1-1 0,-1 0 1,0 1-1,0-1 1,1 0-1,-1 1 1,0-1-1,1 1 1,-1-1-1,1 1 1,-1-1-1,1 1 1,-1 0-1,1-1 1,-1 1-1,1-1 1,-1 1-1,1 0 1,0 0-1,-1-1 1,1 1-1,0 0 1,0 0-1,0-1 1,-1 1-1,1 0 1,0 0-1,0-1 1,0 1-1,0 0 1,0 0-1,1 0 0,-1-1 1,0 1-1,0 0 1,0 0-1,1 0 0,-3 14-131,0 0 0,1 0 0,1 1-1,0-1 1,1 0 0,1 0 0,0 0-1,1 0 1,1 0 0,0 0-1,1-1 1,1 1 0,0-1 0,1-1-1,0 1 1,1-1 0,0-1-1,1 1 1,1-2 0,0 1 0,1-1-1,0-1 1,0 1 0,1-2 0,0 0-1,2 0 132,1 1-9898</inkml:trace>
  <inkml:trace contextRef="#ctx0" brushRef="#br0" timeOffset="25252.625">5063 1184 16511,'15'-19'-21,"1"1"0,1 1 0,0 0 0,1 2 0,1 0 0,1 1 0,0 0 0,0 2 0,1 1 0,1 0 0,0 2 0,11-4 21,-12 4-3,-20 8 3,0 1 0,0-1 0,0 1 0,-1 0 0,1-1 0,0 1 0,0 0 0,0 0 0,0 0 0,0 0 0,0 0 0,0 0 0,0 0 0,0 0 0,0 0 0,0 0 0,0 0 0,0 1 0,0-1 0,0 0 0,-1 1 0,1-1 0,0 1 0,0-1 0,0 1 0,0-1 0,-1 1 0,1-1 0,0 1 0,-1 0 0,1-1 0,0 1 0,-1 0 0,1 0 0,-1-1 0,1 1 0,-1 0 0,1 0 0,-1 0 0,0 0 0,0 0 0,1 0 0,-1 0 0,0 0 0,0 0 0,0-1 0,0 1 0,0 0 0,0 0 0,0 0 0,0 0 0,0 0 0,0 0 0,-1 0 0,1 0 0,0 0 0,-1 0 0,1 0 0,0 9 0,20 94-256,-11-93-1835,1-1-7338</inkml:trace>
  <inkml:trace contextRef="#ctx0" brushRef="#br0" timeOffset="25557.893">5316 831 16767,'0'0'-128,"0"4"128,0 2-2431,7 8 127,2 2-5632</inkml:trace>
  <inkml:trace contextRef="#ctx0" brushRef="#br0" timeOffset="25767.204">5429 952 15744,'62'81'-512,"-58"-74"483,-1-3 14,-1 1-1,1-1 1,0 0 0,0 0 0,0 0 0,0 0 0,1 0 0,-1-1-1,1 1 1,0-1 0,0 0 0,1 0 0,-1-1 0,1 1 0,3 0 15,-6-3 0,0-1 1,0 0-1,0 0 1,1 0-1,-1 0 1,0-1-1,0 1 1,-1-1-1,1 1 1,0-1-1,0 1 1,-1-1-1,1 0 1,-1 0-1,1 0 1,-1 0-1,0 0 1,0 0-1,0 0 1,0-1-1,0 1 1,0 0-1,-1 0 1,1-1-1,-1 1 1,0-1-1,1 1 1,-1 0-1,0-3 0,0 2 7,13-177 1273,4 191-1280,14 8-2773,-17-10-6379</inkml:trace>
  <inkml:trace contextRef="#ctx0" brushRef="#br0" timeOffset="26007.667">5722 901 15104,'0'0'128,"14"-2"0,-11 1-102,0 1 1,1-1 0,-1 0 0,1 0 0,-1 0 0,0 0 0,0-1 0,0 1 0,0-1 0,0 0 0,0 0 0,0 0 0,-1 0 0,1 0 0,-1-1 0,1 1 0,-1-1 0,0 1 0,0-1-1,0 0 1,0 0 0,-1 0 0,1 0 0,-1 0 0,1-1 0,-1 1 0,0 0 0,-1-1 0,1 1 0,-1 0 0,1-1 0,-1 1 0,0-1 0,0 1 0,0-1 0,-1 1 0,1-1-1,-2-1-25,1 4 6,-1 0 1,1-1 0,-1 1 0,1 1 0,-1-1 0,0 0-1,1 0 1,-1 1 0,0-1 0,0 1 0,0-1 0,1 1-1,-1 0 1,0 0 0,0 0 0,0 0 0,0 0 0,1 0-1,-1 0 1,0 1 0,0-1 0,0 0 0,1 1 0,-1 0-1,0-1 1,0 1 0,1 0 0,-1 0 0,1 0 0,-1 0-1,1 0 1,-1 1 0,1-1 0,0 0 0,-1 1 0,1-1-1,0 0 1,0 1 0,0 0 0,0-1 0,0 1 0,1 0-1,-1-1 1,0 1 0,1 0 0,-1 0 0,1-1 0,0 1-1,-1 1-7,2 6 0,1 0 0,0 0 0,0-1 0,1 1 0,0-1 0,0 0 0,1 0 0,0 0 0,0 0 0,1-1 0,0 1 0,0-1 0,1-1 0,0 1 0,2 1 0,-2-4-41,1-1 0,-1 1 0,1-2 0,0 1 0,0 0 0,0-1-1,1-1 1,-1 1 0,0-1 0,1 0 0,-1-1 0,1 0 0,-1 0-1,0 0 1,1-1 0,-1 0 0,0-1 0,1 0 0,-1 0 0,0 0-1,0-1 1,0 0 0,-1 0 0,1-1 0,-1 0 0,0 0-1,0 0 1,5-6 41,19-5-1258,64-29-8491</inkml:trace>
  <inkml:trace contextRef="#ctx0" brushRef="#br0" timeOffset="26640.041">3435 2038 17791,'0'0'-256,"0"0"-1663,8-20 127,0-2-7680</inkml:trace>
  <inkml:trace contextRef="#ctx0" brushRef="#br0" timeOffset="27559.495">3081 845 12928,'0'0'128,"0"0"21,0 0 64,0 0-63,0 0-22,2 3 0,34 74 48,88 181 578,-12 5 1,21 100-755,-129-351 75,27 145 1236,-30-160-274,7-45-2991,-1 22-9032</inkml:trace>
  <inkml:trace contextRef="#ctx0" brushRef="#br0" timeOffset="28150.31">5912 1 17151,'2'3'-106,"47"117"88,-4 1-1,-6 3 1,-5 1 0,-5 1-1,-7 2 1,-4 0 0,-5 28 18,-14-46-2005,1-101-8171</inkml:trace>
  <inkml:trace contextRef="#ctx0" brushRef="#br0" timeOffset="29013.97">2199 2704 18047,'0'0'-149,"0"0"-64,1 5 42,42 340-704,-37-306 982,-1-56-99,0 0 1,1 1-1,1 0 0,1 0 1,0 0-1,1 1 0,0 0 1,1 1-1,1 0 0,0 1 0,1 0 1,1 1-1,0 0 0,0 1 1,1 0-1,0 1 0,1 1 0,14-7-8,-27 14 0,1 0 0,-1 1 0,0-1 0,1 1 0,-1 0 0,1-1 0,-1 1 0,1 0 0,-1 0 0,1 1 0,0-1 0,0 1 0,-1-1 0,1 1 0,0 0 0,0 0 0,-1 0 0,1 0 0,0 0 0,0 1 0,-1 0 0,1-1 0,0 1 0,-1 0 0,1 0 0,0 0 0,-1 1 0,0-1 0,1 0 0,-1 1 0,0 0 0,0-1 0,1 1 0,-2 0 0,1 0 0,0 0 0,0 1 0,0-1 0,-1 0 0,0 1 0,1-1 0,-1 1 0,0-1 0,0 1 0,0-1 0,0 1 0,-2 10 18,0 0-1,0-1 0,-1 1 0,-1-1 0,0 1 0,-1-1 0,0 0 0,-1-1 0,0 1 0,-1-1 0,0 0 0,-1 0 0,0 0 0,-1-1 0,-3 4-17,6-9 35,0 0-1,0-1 1,0 1-1,-1-1 0,1 0 1,-1 0-1,0 0 0,0-1 1,-1 0-1,1-1 1,-1 1-1,1-1 0,-1 0 1,0-1-1,0 1 0,0-1 1,0-1-1,-5 1-34,11-1 1,0 0 0,0-1 0,0 1 0,0 0 0,-1 0 1,1 0-1,0-1 0,0 1 0,0 0 0,0-1 0,0 1 0,0-1 0,0 0 0,0 1 0,0-1 0,0 0 0,1 1 0,-1-1 1,0 0-1,0 0 0,0 0 0,1 0 0,-1 1 0,1-1 0,-1 0 0,1 0 0,-1 0 0,1-1 0,-1 1 0,1 0 0,0 0 0,-1 0 1,1 0-1,0 0 0,0 0 0,0 0 0,0-1 0,0 1 0,0 0 0,0 0 0,1 0 0,-1 0 0,0 0 0,1 0 0,-1 0 1,1 0-1,-1 0 0,1 0-1,27-52-2374,-26 49 1667,16-23-9298</inkml:trace>
  <inkml:trace contextRef="#ctx0" brushRef="#br0" timeOffset="29478.416">2528 2816 15872,'63'-107'0,"-61"104"0,1 1 0,0-1 0,0 1 0,0-1 0,0 1 0,0 0 0,1 0 0,-1 0 0,1 0 0,-1 1 0,1 0 0,0-1 0,0 1 0,-1 1 0,1-1 0,0 0 0,0 1 0,0 0 0,0 0 0,0 0 0,0 0 0,-1 1 0,1 0 0,0-1 0,0 1 0,0 1 0,-1-1 0,1 0 0,-1 1 0,2 1 0,2 1 12,0 0 1,0 0 0,-1 1 0,0 0 0,1 1-1,-2-1 1,1 1 0,-1 1 0,0-1 0,0 0-1,-1 1 1,1 0 0,-2 0 0,1 1 0,-1-1-1,0 1 1,0 0 0,-1-1 0,0 1 0,0 2-13,-3-8 22,0 0 1,0 0-1,0 0 1,-1-1-1,1 1 1,0 0-1,-1-1 1,1 1 0,-1-1-1,1 1 1,-1-1-1,0 0 1,1 1-1,-1-1 1,0 0 0,0 0-1,0 0 1,0-1-1,0 1 1,0 0-1,0-1 1,0 1-1,0-1 1,0 0 0,0 0-1,-1 0 1,1 0-1,0 0 1,0 0-1,0 0 1,0-1 0,0 1-1,0-1 1,0 1-1,0-1 1,0 0-1,0 0 1,0 0-1,0 0 1,0 0 0,1-1-1,-1 1 1,0 0-1,1-1 1,-1 1-1,1-1 1,0 0 0,-1 1-1,1-1 1,0 0-1,0 0 1,0-1-23,2-4 6,0 0 0,1 0 1,0-1-1,0 1 0,1 1 0,0-1 1,0 0-1,0 1 0,1 0 1,0-1-1,1 1 0,-1 1 0,1-1 1,0 1-1,0 0 0,5-3-6,-5 2 6,2-2-6,0 0 0,0 0 0,1 1 0,0 0 0,1 0 0,0 1 0,0 0 0,0 0 0,1 1 0,-1 0 0,1 1 0,0 0 0,5 0 0,-12 6 0,0 0 0,0 0 0,0 0 0,-1 1 0,1-1 0,0 1 0,-1 0 0,0 0 0,0 0 0,1 0 0,-2 0 0,1 0 0,0 1 0,-1-1 0,1 1 0,-1-1 0,0 1 0,0-1 0,-1 1 0,1 0 0,-1-1 0,0 1 0,0 0 0,0 0 0,0-1 0,-1 1 0,1 0 0,-1 1 0,1 0 0,5 60-554,6-62-2241,-3-6-6783</inkml:trace>
  <inkml:trace contextRef="#ctx0" brushRef="#br0" timeOffset="29782.293">2790 2408 15488,'0'0'-128,"7"2"128,5 3-1408,11 5 0,11 3 0,4 2 128,1 0-5376</inkml:trace>
  <inkml:trace contextRef="#ctx0" brushRef="#br0" timeOffset="30763.639">3199 2650 12928,'1'1'17,"-1"0"1,1-1-1,-1 1 0,1 0 1,0 0-1,0 0 1,-1 0-1,1-1 1,0 1-1,0 0 1,0-1-1,-1 1 1,1 0-1,0-1 0,0 1 1,0-1-1,0 0 1,0 1-1,0-1 1,0 0-1,1 1 1,-1-1-1,0 0 0,0 0 1,0 0-1,0 0 1,0 0-1,0 0 1,0 0-1,0-1 1,0 1-1,0 0 1,0-1-1,0 1 0,0 0 1,0-1-1,0 1 1,0-1-1,0 0 1,0 1-1,0-1 1,0 0-1,-1 1 1,1-1-1,0 0 0,0 0 1,-1 0-1,1 0 1,-1 1-1,1-1 1,-1 0-1,1 0 1,-1 0-1,1 0 1,-1-1-1,0 1 0,0 0 1,1 0-1,-1 0 1,0 0-1,0 0 1,0 0-1,0 0 1,0 0-1,-1 0 1,1-1-18,1 1 30,1-1 0,-1 0 1,0 0-1,0 0 1,-1 0-1,1 0 1,0 0-1,-1 0 0,1 0 1,-1-1-1,1 1 1,-1 0-1,0 0 0,0 0 1,0 0-1,0-1 1,-1 1-1,1 0 1,0 0-1,-1 0 0,0 0 1,1 0-1,-1 0 1,0 0-1,0 0 0,0 0 1,0 0-1,-1 0 1,1 0-1,0 1 1,-1-1-1,1 1 0,-1-1 1,0 1-1,1-1 1,-1 1-1,0 0 0,0 0 1,0 0-1,0 0 1,0 0-1,0 0 1,0 1-1,0-1 0,0 1 1,0-1-1,0 1 1,-1 0-1,1 0 1,0 0-1,0 0 0,0 0 1,0 0-1,-2 1-30,-3 2 6,1 1 0,-1 0 0,1 0 0,0 0 0,0 1 0,1 0 0,-1 0 0,1 1 0,0-1 0,0 1 0,1 0 0,0 1 0,0-1 0,0 1 0,1-1 0,0 1 0,0 0 0,1 0 0,0 1 0,0-1 0,1 0 0,0 1 0,0-1 0,1 1 0,-1 4-6,2-11 0,-1 0 0,0 0 0,1 0 0,-1 0 0,0 0 0,1 0 0,-1 0 0,1 0 0,-1 0 0,1 0 0,0 0 0,-1-1 0,1 1 0,0 0 0,0 0 0,-1-1 0,1 1 0,0 0 0,0-1 0,0 1 0,0-1 0,0 0 0,0 1 0,0-1 0,0 0 0,0 1 0,0-1 0,0 0 0,0 0 0,0 0 0,0 0 0,0 0 0,0 0 0,0 0 0,0 0 0,0 0 0,0 0 0,0-1 0,0 1 0,0 0 0,0-1 0,0 1 0,0-1 0,0 1 0,0-1 0,-1 1 0,1-1 0,0 0 0,0 0 0,41-35 0,-33 19 28,0 0 0,-2-1 1,0 0-1,-1 0 1,-1-1-1,-1 1 1,0-1-1,-2 0 1,0 0-1,-1 0 0,-1 0 1,0 0-1,-2 0 1,0 0-1,-1 0 1,-1 0-1,-1 1 0,-3-7-27,-32-58 361,33 105-341,11-4-40,0 0-1,1 1 0,1-1 1,0-1-1,2 1 0,0-1 1,0-1-1,2 0 0,0 0 1,1 0-1,1-2 0,0 1 1,6 3 18,-13-11 1,0 0 0,1-1 0,0 1 0,0-2 0,0 1 0,1-1 0,0 0 0,0 0 0,1-1 0,-1 1 0,1-2 0,0 1 0,-4-5 5,-1 0 0,0-1 0,1 1-1,-1-1 1,0 1 0,1-1 0,-1 0-1,0 0 1,0-1 0,-1 1 0,1 0-1,0-1 1,-1 0 0,0 0 0,1 0-1,-1 0 1,0 0 0,0 0 0,-1 0-1,1-1 1,-1 1 0,0 0-1,0-1 1,0 0 0,0 1 0,0-1-1,-1 1 1,1-4-5,2-3 17,15-61 473,-53 91-84,-11 39-273,45-58-131,0 1 0,0-1 1,1 0-1,-1 1 0,0-1 0,1 0 0,-1 1 0,1-1 1,0 1-1,-1-1 0,1 1 0,0-1 0,0 1 0,0-1 0,0 1 1,0-1-1,0 1 0,1-1 0,-1 1 0,0-1 0,1 1 1,-1-1-1,1 1 0,-1-1 0,1 0 0,0 1 0,0-1 0,-1 0 1,1 0-1,0 1 0,0-1 0,0 0 0,0 0 0,1 0 1,-1 0-1,0 0 0,0-1 0,1 1 0,-1 0 0,0 0 1,1-1-1,-1 1 0,0-1 0,1 1 0,-1-1 0,1 0 0,-1 1-2,3-1 7,-1 0 0,0 0-1,0 0 1,0 0-1,1 0 1,-1 0-1,0-1 1,0 0-1,0 1 1,0-1-1,0 0 1,0-1-1,0 1 1,0 0-1,0-1 1,-1 0-1,1 0 1,-1 0-1,1 0 1,-1 0-1,1 0 1,-1 0-1,0-1 1,0 1-1,0-1 1,-1 0-1,1 1 1,-1-1-1,1 0 1,-1 0 0,0 0-1,0 0 1,0 0-1,0 0 1,-1 0-1,1-2-6,18 94 21,7 18-21,-11-49 0,-2 1 0,-3 0 0,-2 0 0,-1 29 0,-7-78 9,0 0 0,-1 0 0,0 0-1,-1 0 1,0-1 0,0 1 0,-1 0-1,-1-1 1,1 0 0,-1 0-1,-5 8-8,6-14 6,1 1 0,-1-1 0,0 1 0,0-1 0,0 0 0,0 0 0,0-1 0,-1 1 0,1-1 0,-1 1 0,0-1 0,1 0-1,-1-1 1,0 1 0,0-1 0,0 1 0,-1-1 0,1 0 0,0-1 0,0 1 0,-1-1 0,1 0 0,0 0 0,0 0 0,-1 0 0,1-1-1,-4-1-5,1 1 11,0-1-1,0-1 1,0 1-1,0-1 0,0 0 1,1-1-1,-1 0 0,1 0 1,0 0-1,0-1 1,0 1-1,1-1 0,0-1 1,0 1-1,0-1 0,1 0 1,-1 0-1,1 0 1,1-1-1,-1 1 0,1-1 1,0 0-1,1 0 1,0 0-1,0 0 0,0-1 1,1 1-1,0 0 0,1-1 1,-1 1-1,1-1 1,1 1-1,-1-1 0,2 1 1,-1 0-1,1 0 0,0-1-10,10-32 0,2 1 0,2 0 0,2 1 0,1 1 0,2 0 0,12-14 0,-27 42 0,149-206 0,-154 215 0,-1-1 0,1 1 0,0-1 0,-1 1 0,1-1 0,0 1 0,-1-1 0,1 0 0,-1 1 0,1-1 0,-1 0 0,1 1 0,-1-1 0,0 0 0,1 0 0,-1 1 0,0-1 0,0 0 0,1 0 0,-1 0 0,0 1 0,0-1 0,0 0 0,0 0 0,0 0 0,0 0 0,0 1 0,0-1 0,0 0 0,-1 0 0,1 0 0,0 0 0,0 1 0,-1-1 0,1 0 0,-1 0 0,1 1 0,-1-1 0,1 0 0,-1 1 0,1-1 0,-1 1 0,1-1 0,-1 0 0,0 1 0,1-1 0,-1 1 0,0 0 0,1-1 0,-1 1 0,0-1 0,0 1 0,1 0 0,-1 0 0,0-1 0,0 1 0,0 0 0,0 0 0,1 0 0,-1 0 0,0 0 0,0 0 0,0 0 0,0 1 0,0-1-1,1 0 0,-1 0 1,1 0-1,-1 1 0,1-1 0,-1 0 1,0 1-1,1-1 0,-1 1 1,1-1-1,0 1 0,-1-1 1,1 1-1,-1-1 0,1 1 0,0-1 1,-1 1-1,1-1 0,0 1 1,-1-1-1,1 1 0,0 0 1,0-1-1,0 1 0,0 0 0,0-1 1,0 1-1,-1-1 0,1 1 1,1 0-1,-1-1 0,0 1 0,0 0 1,0-1-1,0 1 0,0 0 1,1-1-1,-1 1 0,0-1 1,0 1-1,1-1 0,-1 1 0,0-1 1,1 1-1,-1-1 0,1 1 1,-1-1-1,1 1 0,-1-1 0,1 1 1,-1-1-1,1 0 1,23 28-69,-21-25-84,37 27-22,-15-29-3316,-18-7-6535</inkml:trace>
  <inkml:trace contextRef="#ctx0" brushRef="#br0" timeOffset="31057.437">3533 2295 15360,'0'0'-384,"0"0"0,-1-6-1152,4 2 0,1 0-6272</inkml:trace>
  <inkml:trace contextRef="#ctx0" brushRef="#br0" timeOffset="31499.53">3652 2304 13568,'68'97'768,"-62"-95"-699,0-1 1,0 1 0,1-1 0,-1 0 0,1 0-1,-1-1 1,1 1 0,0-1 0,-1-1 0,1 0 0,-1 0-1,1 0 1,-1 0 0,0-1 0,1 0 0,-1-1-1,0 1 1,0-1 0,-1 0 0,1-1 0,-1 0 0,4-2-70,-9 6 4,2 0 48,0-1 0,0 1 1,-1-1-1,1 1 1,0-1-1,0 1 0,-1-1 1,1 0-1,0 0 1,-1 0-1,1 0 0,-1 0 1,1 0-1,-1-1 1,0 1-1,0 0 1,1-1-1,-1 1 0,0-1 1,0 1-1,0-1 1,0 0-1,-1 1 0,1-1 1,0 0-1,-1 0 1,1 0-1,-1 1 0,0-1 1,1 0-1,-1 0 1,0 0-1,0 0 0,0 1 1,0-1-1,-1 0 1,1 0-1,0 0 0,-2-1-52,13 8 13,0 1-1,0-1 0,0-1 0,1 0 0,0-1 1,-1 0-1,1-1 0,0 0 0,0-1 0,0 0 1,0-1-1,1 0 0,-1-1 0,0-1 0,0 1 1,-1-2-1,1 0 0,0 0 0,-1-1 0,1-1 0,0 0-12,-6 2 36,0 1-1,-1-1 0,1 0 1,-1 0-1,1-1 0,-1 0 0,0 0 1,-1 0-1,1 0 0,-1-1 1,0 1-1,0-1 0,0 0 0,-1 0 1,1-1-1,-1 1 0,-1-1 0,1 0 1,-1 0-1,0 0 0,0 0 1,-1 0-1,1 0 0,-1 0 0,-1 0 1,1-5-36,-2-21 341,1 31-512,-11 13-2815,0-1-8171</inkml:trace>
  <inkml:trace contextRef="#ctx0" brushRef="#br0" timeOffset="32623.959">3698 2415 16128,'0'-6'-150,"0"-25"-212,27 41 362,99 89 661,-122-131 341,-6 20-919,1 0-1,0 0 0,1 0 1,0 0-1,1 0 0,1 0 0,0 0 1,0 0-1,1 0 0,0 1 1,1 0-1,1-1 0,0 1 0,3-4-82,-7 14 0,-1 1 0,1-1 0,0 1 0,0 0 0,-1 0 0,1-1 0,0 1 0,0 0 0,0 0 0,-1 0 0,1 0 0,0 0 0,0 0 0,0 0 0,0 0 0,-1 0 0,1 0 0,0 1 0,0-1 0,0 0 0,-1 0 0,1 1 0,0-1 0,0 1 0,-1-1 0,1 1 0,0-1 0,-1 1 0,1-1 0,0 1 0,-1-1 0,1 1 0,-1 0 0,1-1 0,-1 1 0,0 0 0,1-1 0,-1 1 0,1 0 0,-1 0 0,3 2 0,2 4 0,1-1 0,1 1 0,-1-1 0,1-1 0,0 0 0,0 0 0,1 0 0,0 0 0,-1-1 0,1-1 0,1 1 0,-1-1 0,0-1 0,1 0 0,0 0 0,-1 0 0,1-1 0,0 0 0,0-1 0,-1 0 0,1-1 0,0 1 0,0-2 0,-1 1 0,1-1 0,4-2 0,-5 0 45,0 0 0,0-1 0,0 0-1,-1 0 1,0-1 0,0 1 0,0-2-1,-1 1 1,0-1 0,0 0-1,0 0 1,-1 0 0,0-1 0,-1 0-1,0 0 1,0 0 0,0-1 0,-1 1-1,-1-1 1,1 0 0,-2 0-1,1 0 1,-1 0 0,0 0 0,-1 0-1,0 0 1,0 0 0,-1 0 0,0 0-1,-1 0 1,-1-4-45,3 11 15,0 0 1,-1 0-1,1 0 0,0 0 1,-1 0-1,1 0 1,-1 0-1,0 0 0,0 1 1,0-1-1,0 0 0,0 0 1,0 1-1,0-1 0,0 0 1,-1 1-1,1-1 1,-1 1-1,1 0 0,-1-1 1,0 1-1,1 0 0,-1 0 1,0 0-1,0 0 0,1 0 1,-1 1-1,0-1 0,0 1 1,0-1-1,0 1 1,0-1-1,0 1 0,0 0 1,0 0-1,0 0 0,0 0 1,0 1-1,0-1 0,0 0 1,0 1-1,0-1 0,0 1 1,0 0-1,0 0 1,0 0-1,0 0 0,1 0 1,-1 0-1,-1 1-15,-2 2 3,1-1 1,-1 1-1,1 0 0,0 0 0,0 1 1,1-1-1,-1 1 0,1 0 0,0 0 1,0 0-1,1 0 0,-1 0 0,1 1 0,0-1 1,1 1-1,-1-1 0,1 1 0,0 0 1,1-1-1,-1 1 0,1 0 0,0 0 1,1 0-1,-1-1 0,1 1 0,0 0 1,1-1-1,-1 1 0,1-1 0,0 1 1,1-1-1,-1 0 0,1 0 0,0 0 1,0 0-1,1 0 0,-1-1 0,1 1 1,0-1-1,0 0 0,1 0 0,-1-1 1,1 1-1,0-1 0,0 0 0,3 1-3,-5-3 2,0 0 0,1 0 0,-1 0-1,0-1 1,1 0 0,-1 1 0,0-1 0,1-1-1,-1 1 1,0 0 0,1-1 0,-1 0-1,0 1 1,0-1 0,1 0 0,-1-1 0,0 1-1,0-1 1,0 1 0,-1-1 0,1 0-1,0 0 1,-1 0 0,1 0 0,-1-1 0,1 1-1,-1-1 1,0 1 0,0-1 0,0 0-1,-1 0 1,1 0 0,-1 0 0,1 0 0,-1 0-1,1-3-1,0 0 4,0-1 0,0 1 0,0-1-1,-1 0 1,0 0 0,-1 1 0,1-1-1,-1 0 1,0 0 0,-1 0 0,0 0 0,0 0-1,0 1 1,-1-1 0,0 1 0,0-1-1,-4-5-3,5 44 0,76 249-149,6 95 42,-78-360 107,-2 1 0,1-1 0,-2 1 0,-1 0 0,0-1 0,0 1 0,-2-1 0,0 0 0,-1 1 0,-1-1 0,0-1 0,-7 13 0,11-25 0,-1 1 0,0 0 0,0 0 0,0-1 0,0 0 0,-1 1 0,1-1 0,-1 0 0,0 0 0,0 0 0,0 0 0,-1-1 0,1 1 0,-1-1 0,1 0 0,-1 0 0,0 0 0,1-1 0,-1 1 0,0-1 0,0 0 0,0 0 0,0 0 0,-1-1 0,1 1 0,0-1 0,0 0 0,0 0 0,0 0 0,-1-1 0,1 0 0,0 1 0,0-1 0,0-1 0,0 1 0,0-1 0,1 1 0,-1-1 0,0 0 0,1 0 0,-1-1 0,1 1 0,0-1 0,0 0 0,0 0 0,0 0 0,-2-2 0,1-3-18,0-1 0,1 1 0,0-1 0,0 0 0,0 0 0,1 0 0,1 0 0,0 0 0,0 0 0,0 0 0,1 0 0,1-1 0,-1 1 0,2 0 0,-1 0 0,1 0 0,1 0-1,-1 0 1,1 1 0,1-1 0,0 1 0,0 0 0,1 0 0,0 0 0,0 0 0,3-1 18,116-172-3349,-57 98-8064</inkml:trace>
  <inkml:trace contextRef="#ctx0" brushRef="#br0" timeOffset="32889.871">4641 2350 18047,'0'0'0,"0"0"0,0 0-128,0 0 128,4 0-768,3 1 128,2 2-11135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6:31.272"/>
    </inkml:context>
    <inkml:brush xml:id="br0">
      <inkml:brushProperty name="width" value="0.05" units="cm"/>
      <inkml:brushProperty name="height" value="0.05" units="cm"/>
    </inkml:brush>
  </inkml:definitions>
  <inkml:trace contextRef="#ctx0" brushRef="#br0">70 624 8832,'0'0'149,"0"0"64,0 0-42,0 0 64,0 0 21,0 0-22,0 0-84,0 0-1,0 0 64,0 0-63,0 0-22,0 0 21,3-2 64,4-5-112,-1 0 0,1 0 0,-1 0-1,0-1 1,-1 0 0,0 0-1,0 0 1,-1-1 0,0 1 0,0-1-1,-1 0 1,0 0 0,0-1 0,-1 1-1,-1 0 1,0-1 0,0 1 0,0-5-101,-28 60 533,21-28-495,0 0 1,1 1-1,1-1 1,0 1-1,2 1 0,0-1 1,1 0-1,1 0 1,1 0-1,2 12-38,-3-28-8,0 0 1,0 0-1,1-1 0,0 1 1,-1 0-1,1 0 0,0 0 0,0 0 1,0-1-1,1 1 0,-1 0 1,1-1-1,-1 1 0,1-1 1,0 0-1,0 1 0,0-1 1,0 0-1,1 0 0,-1 0 1,0-1-1,1 1 0,-1-1 1,1 1-1,0-1 0,-1 0 1,1 0-1,0 0 0,0 0 1,0 0-1,0-1 0,0 1 0,-1-1 1,1 0-1,0 0 0,0 0 1,0 0-1,0 0 0,0-1 1,0 1-1,0-1 0,0 0 1,0 0-1,-1 0 0,1 0 1,0-1-1,-1 1 0,1-1 1,-1 1-1,1-2 8,19-19-1935,9-44-8543,-21 21 9430,0-8 1048</inkml:trace>
  <inkml:trace contextRef="#ctx0" brushRef="#br0" timeOffset="185.318">1 169 16128,'6'-5'0,"1"-7"-2560,2 16 128,-2 9-2816,-1-1-512,-1-1 7552</inkml:trace>
  <inkml:trace contextRef="#ctx0" brushRef="#br0" timeOffset="1100.534">256 490 128,'-2'-6'0,"-7"30"6165,11 58-2602,-1-80-3531,0-1 0,0 0 0,1 1 0,-1-1 0,1 0 0,-1 0 0,1 0 0,-1 0 0,1 0 0,0 0 0,-1-1 0,1 1 0,0 0 0,0-1 0,0 0 0,-1 1 1,1-1-1,0 0 0,0 0 0,0 0 0,0 0 0,0 0 0,-1 0 0,1 0 0,0-1 0,0 1 0,0-1 0,-1 0 0,1 1 0,0-1 0,-1 0 0,2 0-32,13-2 127,-10 1-17,-1 0 1,1-1 0,-1 0 0,0 0-1,0 0 1,0-1 0,0 1-1,0-1 1,-1 0 0,1-1 0,-1 1-1,0-1 1,-1 0 0,1 0 0,-1 0-1,0 0 1,0-1 0,-1 1-1,0-1 1,0 0 0,2-5-111,14-30 2560,58 164-1686,-71-115-874,0 0 0,0-1 0,1 0 0,0 1 0,0-2 0,0 1 0,1-1 0,0 0 0,0-1 0,1 1 0,-1-1 0,1-1 0,0 0 0,1 0 0,-1 0 0,1-1 0,0 0 0,-1-1 0,1 0 0,0 0 0,0-1 0,1 0 0,-1-1 0,0 0 0,0 0 0,0-1 0,0 0 0,0-1 0,0 0 0,0 0 0,0-1 0,-1 0 0,4-2 0,-7 2 5,0-1-1,0 0 1,-1 0-1,1 0 1,-1-1-1,0 0 1,0 0-1,-1 0 1,1 0-1,-1 0 1,0-1-1,0 1 1,-1-1-1,0 0 1,0 0-1,0 0 1,-1 0-1,0 0 1,0 0-1,0-4-4,-5-127 156,3 127-146,-33-401 1270,31 467-1289,-2-15-3,2 0 0,2 0 0,1 0-1,3 0 1,1-1 0,2 1 0,2-1 0,2 4 12,-9-40-32,0 0 1,0 0-1,0-1 1,0 1 0,0 0-1,1-1 1,0 1-1,0-1 1,0 0-1,0 0 1,0 1 0,0-1-1,1-1 1,0 1-1,-1 0 1,1-1-1,0 1 1,0-1-1,1 0 1,-1 0 0,0 0-1,1 0 1,-1-1-1,1 1 1,-1-1-1,1 0 1,0 0-1,0 0 1,-1-1 0,1 1-1,0-1 1,0 0-1,0 0 1,0 0-1,-1-1 1,1 1 0,0-1-1,2-1 32,0-1-227,0 0-1,0 0 1,0 0-1,0-1 0,-1 0 1,1 0-1,-1-1 1,0 0-1,-1 0 1,1 0-1,-1 0 1,3-5 227,28-35-9664</inkml:trace>
  <inkml:trace contextRef="#ctx0" brushRef="#br0" timeOffset="1385.368">1036 156 17407,'27'5'0,"17"2"-256,8-2 128,11 0-1023,6-10-1,6-3-256,7-19 128,1-2-7040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46:35.704"/>
    </inkml:context>
    <inkml:brush xml:id="br0">
      <inkml:brushProperty name="width" value="0.05" units="cm"/>
      <inkml:brushProperty name="height" value="0.05" units="cm"/>
    </inkml:brush>
  </inkml:definitions>
  <inkml:trace contextRef="#ctx0" brushRef="#br0">3117 726 17023,'14'2'-21,"-14"-2"-62,0 1 1,0-1-1,0 0 0,-1 0 1,1 0-1,0 0 0,0 0 1,0 1-1,0-1 0,0 0 1,0 0-1,0 0 0,0 0 0,0 1 1,0-1-1,0 0 0,0 0 83,-9 2-819,22 1 335,169-12 268,-119 2 219,299-31 33,532-41 184,445-6 292,-328-16-384,-923 88-128,-88 13 0,0 0 0,0 1 0,-1-1 0,1 0 0,0 0 0,0 1 0,0-1 0,0 0 0,0 0 0,0 0 0,0 1 0,0-1 0,0 0 0,-1 0 0,1 1 0,0-1 0,0 0 0,0 1 0,0-1 0,0 0 0,1 0 0,-1 1 0,0-1 0,0 0 0,0 0 0,0 1 0,0-1 0,0 0 0,0 0 0,0 0 0,1 1 0,-1-1 0,0 0 0,0 0 0,0 0 0,0 1 0,1-1 0,-1 0 0,0 0 0,0 0 0,0 0 0,1 0 0,-1 1 0,0-1 0,0 0 0,1 0 0,-1 0 0,0 0 0,0 0 0,1 0 0,-1 0 0,0 0 0,0 0 0,1 0 0,-1 0 0,-21 19 0,19-18 0,-117 93-3456,78-97-2272,-16-47 3709,47 39 1958,-86-90 9895,116 136-9940,-6-21 106,1-1 0,0 0 0,1-1 0,1-1 0,0-1 0,0 0 0,1-1 0,1 0 0,36 20 0,-50-27 8,0-1 0,0 1 0,0 0 0,0 1 0,0-1 1,-1 1-1,1 0 0,-1 0 0,0 0 0,1 1 0,-2-1 0,1 1 1,0 0-1,-1 0 0,0 1 0,0-1 0,0 1 0,0-1 1,-1 1-1,0 0 0,0 0 0,0 0 0,0 0 0,-1 0 1,0 0-1,0 1 0,-1-1 0,1 0 0,-1 1 0,0-1 0,0 0 1,-1 1-1,0-1 0,0 0-8,-5 14 48,-2 0 0,0-1 0,-1 0 1,-1-1-1,0 0 0,-1-1 0,-4 3-48,-28 38-5250,18-24-2210,9-13 6244,12-13 1216</inkml:trace>
  <inkml:trace contextRef="#ctx0" brushRef="#br0" timeOffset="1312.254">8460 913 6400,'-12'-11'3221,"25"15"384,-11-5-3510,-1 0 0,0 0-1,0 0 1,0 0 0,0 0-1,0 0 1,-1 0 0,1 0-1,0 0 1,0 0 0,-1-1-1,1 1 1,0 0 0,-1 0-1,1-1 1,-1 1 0,0 0-1,0-1 1,1 1 0,-1-1-1,0 1 1,0 0 0,0-1-1,0 1 1,0 0 0,-1-1-1,1 1 1,0-1 0,-1 1-1,1 0 1,-1-1 0,1 1-95,-1-4 22,0 0 0,0 0 0,-1 0 1,1 0-1,-1 0 0,0 1 0,0-1 1,-1 1-1,1-1 0,-1 1 0,0 0 1,0 0-1,0 0 0,-1 0 0,1 1 1,-1-1-1,0 1 0,0 0 1,0 0-1,-1 1 0,1-1 0,-1 1 1,1 0-1,-1 0 0,0 0 0,0 1 1,0-1-1,0 1 0,0 0 0,0 1 1,0-1-1,-3 1-22,-5 0-169,-1 0-1,1 1 1,-1 1-1,1 0 1,0 0-1,0 2 1,0-1-1,0 2 1,0 0-1,1 0 1,-9 6 169,14-8-285,0 1 1,1-1-1,-1 1 1,1 0-1,0 1 1,0 0-1,1 0 1,-1 0 0,1 0-1,0 1 1,1 0-1,0 0 1,-1 0-1,2 1 1,-1 0 0,1-1-1,0 1 1,-1 6 284,5-9-13,1 0 1,0 0 0,0 0-1,0 0 1,0 0-1,1 0 1,0-1 0,0 1-1,0-1 1,0 1-1,0-1 1,1 0 0,-1-1-1,1 1 1,0 0 0,0-1-1,0 0 1,0 0-1,0 0 1,1-1 0,-1 1-1,0-1 1,1 0-1,-1 0 1,1-1 0,-1 1-1,1-1 1,-1 0-1,1 0 1,0 0 0,1-1 12,20-2 200,0 0 0,0-2 0,0-1 0,-1-1 0,0-1 0,0-2 0,-1 0 0,0-1 0,-1-1 0,0-2 0,-1 0 0,-1-1 0,0-2 0,-1 0 0,0-1 0,9-12-200,-7-1 384,-1-1-1,-1-1 1,-2-1 0,-1 0 0,-2-2 0,-1 1 0,-2-2 0,-1 0 0,-2 0 0,3-35-384,-8 55 86,28-162 1812,-55 210-1940,-11 41-15,3 1 0,3 2 0,-7 38 57,25-77-35,1 0-1,1 0 0,2 1 1,2-1-1,1 13 36,2-35-53,1 0-1,0 0 0,1 0 1,1 0-1,0-1 1,1 1-1,1-1 1,0 1-1,0-1 1,2 0-1,-1-1 0,2 1 1,0-1-1,0 0 1,9 10 53,-10-16-53,0 0 1,1-1-1,-1 0 0,1 0 1,0 0-1,1-1 0,-1 0 1,1 0-1,-1-1 0,1 0 1,0-1-1,1 1 1,-1-1-1,0-1 0,1 0 1,-1 0-1,1-1 0,-1 1 1,4-2 52,11-1-93,0-1 0,0 0 0,0-2 0,0-1 0,-1 0 1,11-6 92,-16 5-8,0 0 0,-1-1 1,0-1-1,0 0 0,-1-1 1,0-1-1,-1 0 1,0-1-1,-1 0 0,0-1 1,-1-1-1,0 0 1,-1-1 7,28-86 2552,-40 100-2550,1 0 1,-1 1 0,0-1-1,0 1 1,1-1 0,-1 1-1,0 0 1,0-1 0,1 1-1,-1-1 1,0 1-1,0 0 1,0 0 0,1 0-1,-1 0 1,0-1 0,0 1-1,0 0 1,0 0 0,0 0-1,1 1 1,-1-1-1,0 0 1,0 0 0,0 0-1,0 1 1,1-1 0,-1 0-1,0 1 1,0-1 0,0 1-1,1-1 1,-1 1-1,0-1 1,1 1 0,-1-1-1,1 1 1,-1 0 0,0-1-1,1 1 1,-1 0 0,1-1-1,0 1 1,-1 0 0,1 0-1,0 0 1,-1-1-1,1 2-2,-1-2 2,-11 11-181,1 0 0,0 0 1,0 1-1,1 0 0,1 1 1,0 0-1,1 1 0,-4 8 179,11-21-46,1 0-1,-1 0 0,1-1 0,0 1 1,-1 0-1,1 0 0,0 0 0,-1 0 0,1 0 1,0-1-1,0 1 0,0 0 0,0 0 1,0 0-1,0 0 0,0 0 0,0 0 0,0 0 1,0 0-1,0 0 0,1 0 0,-1-1 1,0 1-1,1 0 0,-1 0 0,1 0 0,-1-1 1,1 1-1,-1 0 0,1 0 0,-1-1 0,1 1 1,0 0-1,-1-1 0,1 1 0,0-1 1,0 1-1,0-1 0,-1 1 0,1-1 0,0 0 1,0 1-1,0-1 0,0 0 0,0 1 1,-1-1-1,1 0 0,0 0 0,0 0 0,0 0 1,0 0-1,0 0 0,0 0 0,0 0 0,0-1 1,0 1-1,-1 0 0,1 0 0,0-1 1,0 1-1,0-1 47,61-15-197,105-78 26,-117 65 65,-44 62 127,-6-1 103,7 71 210,-7-99-333,1-1 0,0 0 0,1 0 0,-1 0 0,1-1 1,-1 1-1,1 0 0,0 0 0,0-1 0,0 1 0,0-1 0,0 0 0,1 0 1,-1 0-1,1 0 0,-1 0 0,1 0 0,0 0 0,0-1 0,0 0 1,0 1-1,0-1 0,0 0 0,0 0 0,0-1 0,0 1 0,0-1 0,1 0 1,1 1-2,8-3 22,0 1 0,0-1 0,0-1 0,0-1 1,-1 0-1,0 0 0,0-1 0,0 0 1,0-2-1,-1 1 0,0-1 0,0 0 0,-1-1 1,0-1-1,0 0 0,-1 0 0,0 0 1,-1-1-1,0-1 0,0 1 0,-1-1 0,-1-1 1,0 1-1,4-12-22,15-41 257,-3-1 1,-3-1-1,-3 0 1,-3-2-1,0-26-257,-7 61 100,23-214 1521,-50 354-811,-4 34-682,6 1 0,6 9-128,11-48-298,2-103 280,0 0 1,0-1 0,1 1 0,-1 0-1,0-1 1,1 1 0,-1 0 0,0 0-1,0-1 1,1 1 0,-1 0 0,0 0-1,1 0 1,-1 0 0,0-1-1,1 1 1,-1 0 0,1 0 0,-1 0-1,0 0 1,1 0 0,-1 0 0,0 0-1,1 0 1,-1 0 0,1 0 0,-1 0-1,0 0 1,1 0 0,-1 0-1,0 0 1,1 0 0,-1 1 0,0-1-1,1 0 1,-1 0 0,0 0 0,1 1-1,-1-1 1,0 0 0,1 0-1,-1 1 1,0-1 0,0 0 0,1 1-1,-1-1 1,0 0 0,0 1 0,0-1-1,1 0 1,-1 1 0,0-1 0,0 0-1,0 1 1,0-1 0,0 0-1,0 1 1,0-1 0,0 1 0,0-1-1,0 0 1,0 1 0,0-1 17,1-7-345,0 0 1,-1 0 0,0-1-1,0 1 1,-1 0 0,0 0-1,0 0 1,-1 0-1,1 0 1,-2 0 0,1 0-1,-1 1 1,0-1 0,-4-5 344,-14-35-8256</inkml:trace>
  <inkml:trace contextRef="#ctx0" brushRef="#br0" timeOffset="1834.546">9537 390 14080,'42'10'0,"-27"9"0,-5-15 0,-1 0 0,1-1 0,1-1 0,-1 1 0,0-2 0,0 1 0,1-2 0,-1 1 0,1-1 0,-1-1 0,9-1 0,-1 1 0,282-21-150,-298 23 128,-1 1 0,1-1 0,-1 0-1,1 1 1,-1-1 0,1 1 0,-1 0 0,0-1-1,0 1 1,0 0 0,0 0 0,0 0 0,0 0-1,0 0 1,-1 0 0,1 0 0,-1 0 0,1 0-1,-1 0 1,0 0 0,0 0 0,0 0 0,0 0-1,0 1 1,0 0 22,1 8-42,33 157 21,-9-193 789,-19 14-512,0 0 0,-1 0 0,-1-1 0,1 1 0,-2-1 0,0 0 0,0 0 0,-1 0 0,-1 0-1,0-1 1,0-6-256,-2 18 15,0 0 0,0 0 0,0 0 0,1 1 0,-1-1 0,0 0 0,0 0 0,0 1-1,-1-1 1,1 0 0,0 1 0,0-1 0,0 1 0,0 0 0,0-1 0,-1 1-1,1 0 1,0 0 0,0 0 0,-1 0 0,1 0 0,0 0 0,0 0 0,0 0 0,-1 0-1,1 0 1,0 1 0,0-1 0,0 1 0,-1-1 0,1 1 0,0-1 0,0 1-1,0-1 1,0 1 0,0 0 0,0 0 0,0 0 0,0-1 0,1 1 0,-1 0 0,0 0-1,0 1-14,-7 2 6,0 1 1,1 0-1,-1 0 0,1 1 0,1 0 0,-1 0 0,1 1 0,0 0 0,0 0 0,1 0 0,0 1 0,0 0 0,1 0 0,0 0 0,0 0 0,1 1 0,0 0 0,0-1 0,1 1 0,0 0 0,1 0 0,0 0 0,0 0 0,1 0 0,0 1 0,1-1 0,0 0 0,1 0 0,-1 0 0,2-1 0,-1 1 0,1 0 0,0-1 0,1 1 0,0-1 1,1 0-1,-1 0 0,1-1 0,1 1 0,0-1 0,0-1 0,0 1 0,1-1 0,-1 0 0,2 0 0,4 3-6,10 1-263,1 0 0,0-1-1,0-1 1,1-1 0,0-1 0,1-1 0,-1-1 0,1-2 0,0 0 0,0-2 0,-1 0 0,6-2 263,76-3-9920</inkml:trace>
  <inkml:trace contextRef="#ctx0" brushRef="#br0" timeOffset="-1364.111">824 696 13568,'-65'-37'-2816,"60"33"2810,0 1 1,0 0-1,0 0 1,0 0-1,-1 0 0,1 1 1,-1 0-1,0 1 1,1-1-1,-1 1 1,0 0-1,0 0 1,0 1-1,0 0 1,0 0-1,0 0 1,0 1-1,0-1 1,0 2-1,1-1 1,-1 1-1,0-1 0,1 2 1,-1-1-1,1 0 1,0 1-1,-4 3 6,-4 3-72,0 1 1,0 1-1,1 0 0,1 0 0,0 2 0,0-1 0,2 1 0,-1 1 1,2 0-1,-1 0 0,2 0 0,0 1 0,1 0 0,1 1 0,0-1 1,1 1-1,0 0 0,2 0 0,-2 15 72,4-29-28,0 0 1,-1-1-1,1 1 0,0 0 0,0-1 1,0 1-1,0 0 0,1-1 0,-1 1 1,0 0-1,1-1 0,-1 1 1,1-1-1,-1 1 0,1-1 0,0 1 1,0-1-1,0 1 0,-1-1 0,1 0 1,1 1-1,-1-1 0,0 0 0,0 0 1,0 0-1,1 0 0,-1 0 1,0 0-1,1 0 0,-1 0 0,1-1 1,-1 1-1,1 0 0,0-1 0,-1 1 1,1-1-1,-1 0 0,1 0 0,0 1 1,-1-1-1,1 0 0,0 0 1,-1-1-1,1 1 0,0 0 0,-1 0 1,1-1-1,-1 1 0,1-1 0,0 1 1,-1-1-1,1 0 0,-1 0 0,0 0 1,1 0-1,-1 0 0,0 0 1,1 0-1,-1 0 0,0-1 28,13-10 23,0 0-1,-1-1 1,-1-1-1,0 0 1,-1-1 0,0 0-1,-1-1 1,-1 0-1,-1 0 1,0-1 0,-1 0-1,-1 0 1,0-1-1,-2 0 1,0 0 0,-1 0-1,0-6-22,101-625 3072,-102 635-2768,3-6 98,1 40-255,-4 21-78,-2 0-1,-1 1 1,-3-1-1,-1 0 1,-2-1-1,-3 6-68,-4 31 16,4-30 13,2 1 1,2 0-1,3 1 0,1-1 1,2 1-1,3-1 0,2 1 1,7 28-30,-12-72-4,0-1 1,1 1-1,-1-1 1,1 1-1,0-1 1,1 1-1,-1-1 1,1 0-1,0 0 1,0 1 0,0-1-1,0-1 1,1 1-1,0 0 1,0-1-1,0 1 1,0-1-1,0 0 1,1 0-1,-1 0 1,1 0 0,0-1-1,0 1 1,0-1-1,0 0 1,0 0-1,0-1 1,1 1-1,-1-1 1,0 0-1,1 0 1,-1 0-1,1-1 1,0 0 0,-1 1-1,1-2 1,-1 1 3,12-8-2,0 0 1,-1-1-1,-1-1 1,1 0-1,-1-1 1,-1-1-1,0 0 1,-1 0 0,-1-2-1,1 1 1,-2-1-1,8-14 2,-14 22-4,124-186-806,-107 135 948,-20 56-117,-1 0-1,0-1 1,0 1 0,0 0-1,1 0 1,-1 0 0,0-1-1,-1 1 1,1 0 0,0 0-1,0-1 1,0 1 0,-1 0-1,1 0 1,-1 0 0,1 0-1,-1 0 1,1-1 0,-1 1-1,0 0 1,1 0 0,-1 0-1,0 1 1,0-1-1,0 0 1,0 0 0,0 0-1,0 0 1,0 1 0,0-1-1,0 1 1,0-1 0,0 1-1,0-1 1,0 1 0,0-1-1,-1 1 1,1 0 0,0 0-1,0 0 1,0-1 0,-1 1-1,1 0 1,0 1 0,0-1-1,-1 0 1,1 0-21,-8 3 7,0 0 0,0 0 0,0 1 0,0 1 0,1-1 0,-1 1 0,1 1 0,0-1 0,1 1 0,0 1 1,0-1-1,0 1 0,0 1 0,1-1 0,0 2-7,0-2 1,4-5-2,-9 9-55,0 0-1,0 1 0,1 1 0,1 0 0,0 0 0,1 1 0,0 0 0,1 1 1,-4 12 56,10-26-10,1 1 1,-1 0-1,1-1 1,-1 1 0,1-1-1,0 1 1,0 0-1,-1-1 1,1 1-1,0 0 1,1-1 0,-1 1-1,0 0 1,0-1-1,1 1 1,-1-1 0,1 1-1,-1 0 1,1-1-1,0 1 1,-1-1-1,1 1 1,0-1 0,0 0-1,0 1 1,0-1-1,0 0 1,1 0-1,-1 0 1,0 0 0,0 0-1,1 0 1,-1 0-1,1 0 1,-1 0 0,1 0-1,-1-1 1,1 1-1,-1-1 1,1 1-1,0-1 1,-1 0 0,1 0-1,0 1 1,-1-1-1,2-1 10,75-16-569,-66 10 610,0-1 0,0 0 1,-1-1-1,0 0 0,-1 0 0,0-1 1,0-1-1,-1 0 0,-1 0 0,1-1 1,-2 0-1,0 0 0,0 0 0,-1-1 1,-1-2-42,-5 16 1,0-1 1,0 0 0,0 0-1,0 1 1,0-1-1,0 0 1,-1 0 0,1 1-1,0-1 1,0 0 0,0 0-1,0 1 1,0-1 0,0 0-1,0 0 1,0 1 0,0-1-1,0 0 1,0 0-1,0 1 1,1-1 0,-1 0-1,0 0 1,0 1 0,0-1-1,0 0 1,0 0 0,0 1-1,1-1 1,-1 0-1,0 0 1,0 0 0,0 0-1,0 1 1,1-1 0,-1 0-1,0 0 1,0 0 0,1 0-1,-1 0 1,0 1 0,0-1-1,1 0 1,-1 0-1,0 0 1,0 0 0,1 0-1,-1 0 1,0 0 0,0 0-1,1 0 1,-1 0 0,0 0-1,0 0 1,1 0 0,-1 0-1,0 0 1,0 0-1,1-1 1,-1 1 0,0 0-1,0 0 1,0 0 0,1 0-1,-1 0-1,0 57 135,-1-48-134,1 1 0,-1-1 0,2 0 1,-1 1-1,1-1 0,0 0 0,1 0 1,0 0-1,1 0 0,0 0 0,0 0 1,3 5-2,-4-12 0,-1 0 0,1 0 0,0 0 0,0-1 0,0 1 0,0-1 0,0 1 0,0-1 0,0 0 0,1 1 0,-1-1 0,0-1 0,1 1 0,-1 0 0,1 0 0,-1-1 0,1 1 0,-1-1 0,1 0 0,-1 0 0,1 0 0,-1 0 0,1 0 0,-1-1 0,1 1 0,-1-1 0,1 1 0,-1-1 0,1 0 0,51-29 42,-37 18-19,9-6 8,0-1 1,-1-2 0,-2-1 0,0 0 0,-1-2 0,1-4-32,16-23 154,-3-2 1,-2-1 0,-3-1-1,-2-2 1,-2-1 0,-3-2-1,-3 0 1,6-30-155,-115 436 320,27-25 97,51-252-4267,2 1-4215,8-75 6785,0-8 213</inkml:trace>
  <inkml:trace contextRef="#ctx0" brushRef="#br0" timeOffset="-840.827">1425 460 11136,'22'24'-107,"-9"-28"86,25 6 149,0-2-134,0-2 1,0-2 0,-1-1 0,1-2 0,-1-1 0,-1-2-1,33-14 6,65-26-4654,-131 48 4459,51-20-3068,-92 77 4009,30-47-762,1 0-1,0 0 0,1 1 1,-1 0-1,2 0 1,0 1-1,0-1 0,0 1 1,-2 9 16,30-52 7808,-22 33-7778,-1 0 1,1-1 0,0 1 0,-1-1 0,1 1-1,0-1 1,-1 0 0,1 1 0,-1-1-1,1 0 1,-1 1 0,1-1 0,-1 0 0,0 0-1,1 1 1,-1-1 0,0 0 0,0 0-1,1 0 1,-1 1 0,0-1 0,0 0 0,0 0-1,0 0 1,0 0 0,0 0 0,0 1 0,0-1-1,0 0 1,-1 0 0,1 0 0,0 0-1,-1 1 1,1-1 0,0 0 0,-1 0 0,1 1-1,-1-1 1,1 0 0,-1 1 0,1-1-1,-1 0 1,1 1 0,-1-1 0,0 1 0,1-1-1,-1 1 1,0-1 0,0 1 0,1 0-1,-1-1 1,0 1 0,0 0 0,0 0 0,1-1-1,-1 1 1,0 0 0,0 0 0,0 0-1,0 0 1,1 0 0,-1 0 0,0 0 0,0 0-1,0 0 1,0 1 0,1-1 0,-1 0-1,0 0 1,0 1-31,-7 8 18,1 1-1,0 0 0,0 0 1,1 1-1,1 0 0,-1 0 1,2 0-1,0 1 0,0-1 1,1 1-1,0 0 0,1 0 1,1 0-1,0 0 0,0 0 1,1 3-18,-1-8-255,1 0 0,-1 0 0,1 0 0,0 0 1,1 0-1,0 0 0,0 0 0,0 0 1,1 0-1,0 0 0,0 0 0,1-1 1,0 1-1,0-1 0,1 0 0,-1 1 0,1-2 1,1 1-1,-1 0 0,1-1 0,0 0 1,0 0-1,1 0 0,-1-1 0,1 0 0,0 0 1,0 0-1,0-1 0,1 0 0,-1 0 1,1 0-1,0-1 0,0 0 0,0-1 1,4 1 254,43-5-4067,0-13 3355,10-12 712</inkml:trace>
  <inkml:trace contextRef="#ctx0" brushRef="#br0" timeOffset="20411.44">10241 2151 20735,'-1'-8'-1381,"4"27"-32,-11-40 1411,0 1 1,-2 0-1,-1 0 0,0 1 1,-1 1-1,-1 0 0,-1 0 1,0 1-1,-2 1 0,1 1 1,-2 0-1,0 1 0,-7-3 2,22 15 0,-1 1 0,1-1 0,-1 1 0,0 0 0,1 0 0,-1 0 0,0 0 0,0 0 0,0 1 0,0-1 0,0 1 0,0 0 0,0 0 0,0 0 0,0 0 0,0 0 0,1 1 0,-1-1 0,0 1 0,0 0 0,0 0 0,0 0 0,1 0 0,-1 1 0,1-1 0,-1 1 0,1-1 0,-1 1 0,1 0 0,0 0 0,0 0 0,0 0 0,0 0 0,0 1 0,0-1 0,0 0 0,1 1 0,-1 0 0,1-1 0,0 1 0,0 0 0,0 1 0,-7 15-5,2 1 0,1 0-1,0 1 1,2-1 0,0 1-1,1 0 1,1-1 0,1 1-1,1 0 1,1 0 0,0 0-1,2-1 1,0 1 0,2-1-1,0 0 1,1-1 0,1 1-1,1-2 1,0 1 0,3 1 5,-9-16-1,-1-1 1,0 1-1,0 0 0,0 0 1,0 0-1,-1 1 0,1-1 1,-1 0-1,0 1 1,0-1-1,-1 1 0,1-1 1,-1 1-1,0-1 0,0 0 1,-1 1-1,1-1 1,-1 1-1,0-1 0,0 1 1,-1-1-1,1 0 0,-1 0 1,0 0-1,0 0 0,0 0 1,-1 0-1,1 0 1,-1-1-1,0 1 0,0-1 1,0 0-1,0 0 0,-1 0 1,-9 3-29,0-1 0,0 0 0,0-1-1,0-1 1,-1 0 0,0-1-1,1 0 1,-1-1 0,0-1-1,0 0 1,-10-1 29,2 0-62,21 2 28,0-1 0,1 0-1,-1 0 1,0 0 0,1 0-1,-1 0 1,0 0 0,1 0-1,-1 0 1,0 0 0,1 0-1,-1 0 1,0 0 0,1-1-1,-1 1 1,0 0-1,1 0 1,-1-1 0,1 1-1,-1 0 1,0-1 0,1 1-1,-1-1 1,1 1 0,-1 0-1,1-1 1,-1 1 0,1-1-1,0 0 1,-1 1-1,1-1 1,0 1 0,-1-1-1,1 0 1,0 1 0,0-1-1,-1 0 1,1 1 0,0-1-1,0 0 1,0 1 0,0-1-1,0 0 1,0 1 0,0-1-1,0 0 1,0 1-1,0-1 1,0 0 0,1 1-1,-1-1 1,0 0 0,0 1-1,1-1 1,-1 1 0,0-1-1,1 0 1,-1 1 0,1-1-1,-1 1 1,1-1-1,-1 1 1,1-1 0,-1 1-1,1 0 1,-1-1 0,1 1 34,35-38-1154,155-92-4308,-155 107 44</inkml:trace>
  <inkml:trace contextRef="#ctx0" brushRef="#br0" timeOffset="10615.686">366 2784 15744,'-2'-2'-171,"0"0"0,1 0 1,-1-1-1,1 1 1,-1 0-1,1-1 1,0 1-1,0-1 1,0 1-1,0-1 1,1 1-1,-1-1 1,0 0-1,1 1 0,0-1 1,0 0-1,0 0 1,0 1-1,0-1 1,1 0-1,-1-1 171,0-6-258,1 7 323,-1-1 1,-1 0 0,1 1 0,0-1-1,-1 0 1,0 0 0,1 1-1,-2-1 1,1 1 0,0-1 0,-1 1-1,1-1 1,-1 1 0,0 0 0,0 0-1,-1 0 1,1 0 0,0 0-1,-1 1 1,0-1 0,0 1 0,1-1-1,-1 1 1,-1 0 0,1 0 0,0 0-1,0 1 1,-1-1 0,1 1-1,-1 0 1,0 0 0,1 0 0,-1 0-1,0 1 1,1-1 0,-1 1 0,-2 0-66,-3 0 16,0 1 1,1 1 0,-1-1-1,1 1 1,-1 0 0,1 1-1,0 0 1,0 1 0,0-1-1,1 1 1,-1 1 0,1 0 0,0 0-1,0 0 1,0 1 0,1 0-1,0 0 1,0 0 0,0 1-1,1 0 1,0 0 0,1 1-1,-1-1-16,-10 22-204,0 0-1,2 1 0,1 0 0,1 1 1,-2 14 204,0 37-576,14-81 561,-1 0 0,0 0 0,1 0 0,-1 0 0,1-1 0,0 1 1,-1 0-1,1 0 0,0 0 0,-1 0 0,1-1 0,0 1 0,0 0 0,0-1 1,-1 1-1,1-1 0,0 1 0,0-1 0,0 1 0,0-1 0,0 1 0,0-1 1,0 0-1,0 0 0,0 1 0,0-1 0,0 0 0,0 0 0,0 0 0,1 0 1,-1 0-1,0-1 0,0 1 0,0 0 0,0 0 0,0-1 0,0 1 0,0 0 1,0-1-1,0 1 0,-1-1 0,1 0 0,0 1 0,1-1 15,47-26-71,-22 9 55,-1-2 0,-1-1 0,-1-1 0,0-1 0,-2-1 0,-1-1 0,-1-1 0,-1-1 0,-1-1 0,-2 0 0,-1-1 0,0-2 16,-8 15 1302,-10 22 788,-1 8-2076,-1 1-1,2-1 1,0 0-1,0 1 1,1 0 0,1-1-1,1 1 1,0 0-1,1 0 1,0-1 0,4 13-14,-5-24-11,0 0 0,0 0 0,1 0 0,-1 0 0,1 0 0,0 0 0,0 0 0,0 0 1,0 0-1,0-1 0,1 1 0,-1 0 0,1-1 0,0 1 0,0-1 0,0 0 0,0 1 1,0-1-1,0 0 0,0 0 0,1-1 0,-1 1 0,1 0 0,-1-1 0,1 0 1,0 1-1,0-1 0,0 0 0,-1 0 0,1-1 0,0 1 0,0 0 0,0-1 0,0 0 1,0 0-1,0 0 0,0 0 0,0 0 0,0-1 0,0 1 0,0-1 0,0 0 0,0 0 1,0 0-1,0 0 0,-1 0 0,1-1 0,0 1 0,1-2 11,6-4-41,-1 0-1,0 0 1,0-1-1,0 0 1,-1-1-1,-1 0 1,1 0-1,-1-1 1,-1 1-1,0-1 1,0-1-1,-1 1 1,0-1-1,-1 0 1,-1 0 0,1-1-1,-2 1 1,1-5 41,-3 22 726,-1 66 480,1-70-1214,0 1 0,1-1-1,-1 0 1,1 0 0,-1 1 0,1-1 0,0 0 0,0 0 0,0 0 0,0 1-1,0-1 1,1-1 0,-1 1 0,0 0 0,1 0 0,0 0 0,-1-1-1,1 1 1,0-1 0,0 1 0,0-1 0,0 0 0,0 0 0,0 0 0,0 0-1,0 0 1,1 0 0,-1 0 0,0-1 0,1 1 0,-1-1 0,0 0 0,2 0 8,11-2-80,-1 0 0,1-2 0,-1 0 0,0 0 0,0-1 0,0-1 0,-1 0 0,0-1 0,0-1 0,0 0 0,-1-1 0,-1 0 0,1 0 0,-1-1 0,-1-1 0,2-3 80,-3-1 640,-13 21 0,2 2-648,1-1 0,0 0 1,1 0-1,0 0 0,0 1 1,0-1-1,1 0 1,0 0-1,1 0 0,0 0 1,0 0-1,0 0 0,1 0 1,3 5 7,-6-8-63,1-1 0,0 1 0,1-1 0,-1 0 1,1 0-1,-1 1 0,1-1 0,0 0 0,0-1 0,0 1 1,1 0-1,-1 0 0,1-1 0,-1 0 0,1 1 0,0-1 0,0 0 1,0 0-1,0-1 0,0 1 0,0 0 0,0-1 0,1 0 1,-1 0-1,1 0 0,-1 0 0,1-1 0,-1 1 0,1-1 1,-1 0-1,1 0 0,-1 0 0,1 0 0,-1-1 0,1 0 0,-1 1 1,2-2 62,7-7-64,-1-1 0,0 0 0,-1 0 0,0-1 0,0-1 0,-2 0 0,1 0 0,-1-1 0,-1 0 0,0 0 0,-1-1 0,-1 1 0,0-1 0,2-9 64,9-28 156,-3 0 0,-1 0 1,-3-1-1,-2 0 1,-3-1-1,-1-2-156,-3 53 14,1 0 35,-1 0-1,1 0 1,0 0 0,0 0-1,-1 0 1,1 0 0,-1 0-1,0 0 1,0-1 0,0 1-1,0 0 1,0 0 0,0 0-1,0 0 1,-1-1 0,1 1-1,-1 0 1,1 0 0,-1 0-1,0 0 1,0 0-1,0 0 1,0 1 0,0-1-1,0 0 1,-1 0 0,1 1-1,-1-1 1,1 1 0,-1-1-1,0 1 1,1-1 0,-1 1-1,0 0 1,0 0 0,0 0-1,0 0 1,0 0 0,0 1-1,0-1 1,0 1 0,0-1-1,0 1 1,-1-1-49,-4 5 21,1 0-1,0 0 1,0 1 0,0-1 0,0 1-1,1 0 1,0 1 0,0-1-1,0 1 1,1 0 0,0 0 0,0 1-1,1-1 1,-1 1 0,1 0 0,1 0-1,-2 5-20,-1-1 32,-21 46 152,3 1 0,2 1 1,-10 47-185,26-85-94,1-1 1,1 1 0,1 0-1,1 0 1,0 0-1,2 0 1,0 0 0,1 0-1,2 0 1,0 0-1,1-1 1,1 0 0,1 3 93,-6-22-251,-1 1 0,0-1 0,1 1 0,-1-1 1,0 0-1,1 1 0,0-1 0,-1 0 1,1 0-1,0 0 0,-1 1 0,1-1 1,0 0-1,0 0 0,0 0 0,0 0 1,0 0-1,0 0 0,0-1 0,1 1 1,-1 0-1,0-1 0,0 1 0,1 0 0,-1-1 1,0 1-1,0-1 0,1 0 0,-1 0 1,1 1-1,-1-1 0,0 0 0,1 0 1,-1 0-1,1 0 0,-1 0 0,0-1 1,1 1-1,-1 0 0,0-1 0,1 1 1,-1-1-1,1 0 251,26-30-2038,-13 1 651</inkml:trace>
  <inkml:trace contextRef="#ctx0" brushRef="#br0" timeOffset="11180.2">843 2465 16128,'215'0'-406,"81"-75"172,-291 74 255,-4 0-8,-1 1-1,1-1 1,-1 1 0,1-1-1,-1 1 1,1-1 0,-1 1 0,1-1-1,-1 1 1,1 0 0,0-1-1,-1 1 1,1 0 0,0 0-1,-1-1 1,1 1 0,0 0-1,-1 0 1,1 0 0,0 0-1,0 0 1,-1 0 0,1 0-1,0 0 1,-1 0 0,1 0-1,0 0 1,0 0 0,-1 1-1,1-1 1,0 0 0,-1 0-1,1 1 1,-1-1 0,1 1-1,0-1 1,-1 0 0,1 1-1,-1-1 1,1 1 0,-1-1-1,1 1 1,-1 0 0,1-1-1,-1 1 1,0-1 0,1 1-1,-1 0 1,0-1 0,0 1-1,1 0 1,-1-1 0,0 1-1,0 0 1,0-1 0,0 1-1,0 0 1,0 0 0,0-1-1,0 1 1,0 0 0,0-1-1,0 1 1,0 0 0,-1 0 0,1-1-1,0 1 1,-1 0 0,1-1-13,-35 113 0,28-101 19,-3 5-23,0 0 1,1 1-1,1 0 0,0 0 1,2 1-1,0 0 0,1 0 0,1 1 1,1-1-1,0 1 0,1 15 4,4-33-6,-1 1-1,1-1 0,-1 0 1,1 0-1,0-1 1,0 1-1,0 0 1,0-1-1,0 1 1,1-1-1,-1 1 0,0-1 1,1 0-1,-1 0 1,1 0-1,-1-1 1,1 1-1,-1 0 0,1-1 1,0 0-1,-1 0 1,1 1-1,0-1 1,-1-1-1,1 1 1,-1 0-1,1-1 0,0 1 1,-1-1-1,1 0 1,-1 0-1,0 0 1,1 0-1,-1 0 0,0-1 1,1 1-1,-1-1 1,0 1-1,1-2 7,11-3-108,-1-2 1,1 1-1,-1-2 0,0 0 1,-1 0-1,0-1 0,-1-1 0,0 0 1,0 0-1,-1-1 0,-1 0 0,0-1 1,-1 0-1,0-1 0,-1 0 0,-1 0 1,0 0-1,0-1 0,-2 1 1,3-13 107,-6 24 29,0 1 1,0-1-1,0 1 1,0-1-1,-1 0 1,1 1-1,-1-1 1,0 1-1,0-1 1,0 0-1,0 1 1,0-1-1,0 0 1,-1 1-1,1-1 1,-1 1-1,0-1 1,0 0-1,0 1 1,0 0-1,0-1 1,0 1-1,-1 0 1,1-1-1,-1 1 1,0 0-1,1 0 1,-1 0-1,0 1 1,0-1-1,0 0 1,0 1-1,-1-1 1,1 1-1,0 0 1,-1 0-1,1 0 1,-1 0-1,1 0 1,-1 0-1,1 0 1,-1 1-1,0 0 1,1-1-1,-1 1 1,0 0-1,-1 0-29,-6 4-64,1 0 0,-1 1 0,1 0 0,0 1 0,0-1 0,0 2 0,1-1 0,0 1 0,0 1 0,1-1 0,0 1 0,-2 3 64,-46 60-4458,47-60 3234,4-6 787,1-1 0,-1 1 1,1 0-1,0 0 0,0 0 0,1 0 1,-1 1-1,1-1 0,0 1 0,0 0 1,1 0-1,0-1 0,0 1 0,0 3 437,1 16-1237</inkml:trace>
  <inkml:trace contextRef="#ctx0" brushRef="#br0" timeOffset="11750.561">1966 2603 11648,'13'-2'0,"9"-2"-1536,-16 4 0,-12 0-2176,6 0 0,0 0 4224</inkml:trace>
  <inkml:trace contextRef="#ctx0" brushRef="#br0" timeOffset="12325.455">1973 2596 1792,'0'0'128,"0"0"85,0 0 342,0 0 256,0 0 682,0 0 213,0 0 172,0 0-108,0 0-575,0 0-235,0 0-661,0 0-171,0 0 0,0 0 0,0 0 0,0 0 21,0 0 64,0 0-63,0 0-1,0 0 107,0 0 64,0 0-149,0 0-43,0 0 0,0 0 0,12-5 256,100 7-384,9-15 277,-108 11 448,-12 2-917,-1 0-362,0-3-4534,-1 1-4276,2 0 9245,1-2 610</inkml:trace>
  <inkml:trace contextRef="#ctx0" brushRef="#br0" timeOffset="12629.129">2537 2497 18943,'-35'-22'-298,"47"31"-428,-19 62 533,3-55 152,-38 130-1943,45-134-11712,5-14 14379</inkml:trace>
  <inkml:trace contextRef="#ctx0" brushRef="#br0" timeOffset="12872.883">2607 1999 21247,'-5'3'0,"-2"-2"-1024,3 18 0,4 10-3199,-2-4-1,-2 2-768,-6 2-640,1-2 7424</inkml:trace>
  <inkml:trace contextRef="#ctx0" brushRef="#br0" timeOffset="12873.883">2491 2339 128,'4'2'0</inkml:trace>
  <inkml:trace contextRef="#ctx0" brushRef="#br0" timeOffset="13420.612">2656 2641 14464,'-7'-12'248,"1"2"1280,13 28-403,-15 68-315,62-327-1066,-53 237 256,1 0 0,0 1 0,1-1 0,-1 1 0,0 0 0,1 0 0,0 0 0,0 0 0,0 0 0,0 0 0,0 1 0,1 0 0,-1-1 0,1 1 0,-1 0 0,1 1 0,0-1 0,0 1 0,0 0 0,3-1 0,-6 2 13,1 0 0,-1 0-1,1 1 1,-1-1 0,1 1-1,-1-1 1,1 1-1,-1-1 1,1 1 0,-1 0-1,0-1 1,0 1-1,1 0 1,-1 0 0,0 0-1,0 0 1,0 0 0,0 1-1,0-1 1,0 0-1,0 0 1,0 1 0,-1-1-1,1 0 1,0 1-1,-1-1 1,1 1 0,-1-1-1,1 1 1,-1-1 0,0 1-1,0-1 1,0 1-1,0-1 1,0 1 0,0-1-1,0 1 1,0 1-13,0-2 11,4 226 705,-7-170-3754,2 0-4005,4-51-829,1-15 8363</inkml:trace>
  <inkml:trace contextRef="#ctx0" brushRef="#br0" timeOffset="14322.742">3132 2475 17791,'-35'-18'-768,"56"18"-746,-18 0 1493,-6-3 21,-7-8 313,-5 13 653,6 9-940,1 1-1,0 0 0,1 1 0,1-1 1,0 1-1,0 1 0,1-1 0,1 1 0,1 0 1,0 0-1,-1 8-25,3-18 6,-1 0 0,1 0 0,0 1 0,0-1 0,1 0 0,-1 1 0,1-1 0,0 1 0,0-1 0,1 0 0,-1 1 0,1-1 0,0 1 0,0-1 0,0 0 0,1 0 0,0 0 0,-1 0 0,1 0 0,1 0 0,-1 0 0,0 0 0,1-1 0,0 1 0,0-1 0,0 0 0,0 0 0,1 0 0,-1 0 0,1-1 0,0 1 0,-1-1 0,1 0 0,0 0 0,0 0 0,1-1 0,-1 1 0,0-1 0,2 0-6,3-1 0,0 1 0,1-2 0,-1 1 0,0-1 0,0-1 0,1 0 0,-1 0 0,0-1 0,-1 0 0,1 0 0,0-1 0,-1 0 0,0-1 0,0 0 0,0 0 0,0 0 0,-1-1 0,0 0 0,0-1 0,-1 0 0,0 0 0,5-8 0,14-19 0,-1-1 0,-2-1 0,-2 0 0,7-19 0,-24 49 0,5-9 15,-5 11-5,-1-1 1,1 1-1,-1-1 1,0 1-1,0-1 0,0 0 1,-1 0-1,1 0 1,-1 0-1,0 0 1,-1 0-1,1 0 0,-1 0 1,0 0-1,-1-1-10,0 4 36,-1 0 0,0 1 1,-1-1-1,1 1 0,0 0 0,0 0 0,0-1 1,-1 2-1,1-1 0,-1 0 0,1 0 0,-1 1 0,1-1 1,-1 1-1,1 0 0,-1 0 0,1 0 0,-1 0 0,1 0 1,-1 1-1,1-1 0,-1 1 0,-1 0-36,-1-1 0,1 1 0,-1 0 0,0 1 0,0-1 0,0 1 0,1 0 0,-1 0 0,1 1 0,-1-1 0,1 1 0,0 0 0,0 0 0,0 0 0,0 1 0,1-1 0,0 1 0,-1 0 0,1 0 0,1 0 0,-1 0 0,0 1 0,1-1 0,0 1 0,0-1 0,0 1 0,1 0 0,0 0 0,0 0 0,0 0 0,0 0 0,1 0 0,0 1 0,2-4-15,0 1 0,1-1 0,0 0 0,-1 0 0,1 0 0,0 0 0,0 0 0,0-1 0,0 1 0,1-1 0,-1 0 0,0 0 0,0 0 0,1 0 0,-1 0-1,1-1 1,-1 0 0,1 1 0,-1-1 0,0-1 0,1 1 0,-1 0 0,1-1 0,-1 0 0,0 0 0,1 0 0,-1 0 0,0 0 0,0-1 0,0 1 0,0-1 0,2-1 15,4 0-10,196-95 10,-203 98 11,-1 1 0,1-1-1,0 1 1,0-1 0,-1 1-1,1-1 1,0 1 0,-1 0-1,1 0 1,0 0 0,-1 0-1,1 0 1,-1 0 0,0 0-1,1 0 1,-1 1 0,0-1-1,0 1 1,0-1 0,1 1-1,-2-1 1,1 1 0,0-1-1,0 1 1,0 0 0,-1 0-1,1-1 1,-1 1 0,0 0-1,1 0 1,-1 0 0,0-1-1,0 1 1,0 0 0,0 0-1,0 0 1,-1-1 0,1 1-11,-1 16 37,-1 0-1,0 0 1,-2 0 0,0 0 0,-1-1-1,0 0 1,-2 0 0,0 0 0,-1-1-37,-15 45-54,13-39-199,-1 5-3100,8-11-5243,18-31 5119,-2-6 2090</inkml:trace>
  <inkml:trace contextRef="#ctx0" brushRef="#br0" timeOffset="17470.776">3772 2490 18815,'0'2'-128,"0"107"107,25-113-86,-19-2 34,1 0 0,-1-1 0,0 1 0,0-1 0,-1-1 0,0 1-1,0-1 1,-1 0 0,0 0 0,0 0 0,-1 0 0,0-1 0,0 0-1,-1 1 1,0-1 0,-1 0 0,0 0 0,0 0 0,-1 0 0,0 0-1,-2-8 74,2 18 11,0 0 0,-1 0 0,1 0 0,0 0 0,-1 0-1,1-1 1,-1 1 0,1 0 0,-1 0 0,1-1-1,-1 1 1,1 0 0,-1 0 0,0-1 0,0 1 0,1-1-1,-1 1 1,0-1 0,0 1 0,1-1 0,-1 1 0,0-1-1,0 0 1,0 1 0,0-1 0,0 0 0,0 0-1,0 0 1,0 0 0,0 1 0,1-1 0,-1-1 0,0 1-1,0 0 1,0 0 0,0 0 0,0 0 0,0-1-1,0 1 1,0 0 0,0-1 0,1 1 0,-1-1 0,0 1-1,0-1 1,1 1 0,-1-1 0,0 1 0,0-1-1,1 0 1,-1 0 0,1 1 0,-1-1 0,1 0 0,-1 0-1,1 0 1,-1 1 0,1-1 0,0 0 0,-1 0-1,1 0 1,0 0 0,0 0 0,0 0 0,0 0 0,-1 0-1,1 0 1,1 1 0,-1-1-11,-11 14 43,2 1-1,0 0 1,0 1 0,2 0-1,0 0 1,0 1 0,2 0-1,0 0 1,0 0 0,2 1-1,0 0 1,1-1 0,0 6-43,1-20 2,1 1 0,-1-1 1,0 1-1,1-1 0,-1 1 1,1-1-1,0 1 0,0 0 1,0-1-1,0 1 0,1-1 1,-1 1-1,1-1 0,-1 1 1,1-1-1,0 1 0,0-1 1,0 0-1,0 1 0,0-1 0,1 0 1,-1 0-1,1 0 0,-1 0 1,1 0-1,0 0 0,0 0 1,0-1-1,0 1 0,0-1 1,0 1-1,0-1 0,1 0 1,-1 0-1,0 0 0,1 0 1,-1 0-1,1 0 0,-1-1 1,1 1-1,-1-1 0,1 0 0,-1 1 1,1-1-1,-1 0 0,2-1-2,11-3 17,1-2 0,-1 0 0,0 0-1,0-2 1,-1 0 0,0 0 0,-1-1 0,1-1-1,-2 0 1,1-1 0,-2-1 0,1 1-1,-2-2 1,3-3-17,37-71 811,-112 210-86,27-47-704,35-75-23,0-1-1,1 1 0,-1-1 0,0 1 1,0-1-1,1 1 0,-1-1 1,0 0-1,1 1 0,-1-1 0,0 1 1,1-1-1,-1 0 0,1 1 0,-1-1 1,1 0-1,-1 0 0,1 1 0,-1-1 1,0 0-1,1 0 0,0 0 1,-1 0-1,1 0 0,-1 0 0,1 1 1,-1-1-1,1 0 0,-1 0 0,1-1 1,-1 1-1,1 0 0,-1 0 0,1 0 1,-1 0-1,1 0 0,-1 0 1,1-1-1,-1 1 0,1 0 0,-1 0 1,1-1-1,-1 1 0,0 0 0,1-1 1,-1 1-1,0-1 0,1 1 0,-1 0 1,0-1-1,1 1 0,-1-1 1,0 1-1,0-1 0,1 1 3,0-1 1,15-12-11,0-1 1,-1-1-1,-1 0 0,0-1 1,-2 0-1,1-1 0,-2-1 1,0 0-1,-1 0 0,3-12 10,25-37-10,-29 81 117,-16 206 42,7-218-150,0-1-1,0 1 1,0-1-1,0 1 0,0-1 1,0 1-1,0-1 1,1 1-1,-1-1 0,1 1 1,-1-1-1,1 0 1,-1 1-1,1-1 0,0 0 1,0 1-1,0-1 1,0 0-1,0 0 1,0 0-1,0 1 0,0-1 1,0 0-1,0-1 1,0 1-1,1 0 0,-1 0 1,0 0-1,1-1 1,-1 1-1,1-1 0,-1 1 1,1-1-1,-1 0 1,1 1-1,-1-1 0,1 0 1,-1 0-1,1 0 1,-1 0-1,1 0 0,-1-1 1,1 1-1,-1 0 1,1-1-1,-1 1 0,1-1 1,-1 1-1,0-1 1,1 0 1,64-45-155,-37 12 61,-2-1 1,-1-2-1,-1 0 1,-2-2-1,-2-1 94,2-2 41,-38 127 236,-30 114-3988,48-203-2026,7-6 4498,91-177-2772,-77 169 11184,-1 39-4243,-12-8-2814,-9-13-55,0 1 1,1-1 0,-1 0 0,0 0 0,0 0 0,1 0 0,-1 0 0,0 0 0,0-1 0,1 1 0,-1-1 0,0 0 0,0 1 0,0-1 0,0 0 0,0 0 0,0-1 0,0 1-1,0 0 1,0-1 0,-1 1 0,1-1 0,0 1 0,-1-1 0,2-1-62,0 0-13,12-11 32,-2 0-1,0-1 0,0 0 0,-2-1 1,0 0-1,0-1 0,7-17-18,-14 27 0,-4 6 14,1 1 0,-1-1-1,1 1 1,0-1-1,-1 0 1,1 1-1,-1-1 1,1 0-1,-1 1 1,0-1 0,1 0-1,-1 0 1,0 1-1,1-1 1,-1 0-1,0 0 1,0 0-1,0 1 1,0-1 0,0 0-1,0 0 1,0 0-1,0 0 1,0 1-1,0-1 1,0 0-1,0 0 1,-1 0-1,1 1 1,0-1 0,0 0-1,-1 0 1,1 1-1,-1-1 1,1 0-1,-1 1 1,1-1-1,-1 0 1,1 1 0,-1-1-1,0 1 1,1-1-1,-1 0-13,-38 1 904,18 1-727,64 5-177,-39-6 0,36-15 0,-37 13 0,-1-1 0,2-1 0,-1 1 0,0 1-21,-3 0-64,2-1 63,1 0 22,-2-1-21,-1 4 23,0-1 1,0 1-1,0-1 0,0 1 1,0 0-1,0-1 0,0 1 0,0 0 1,-1-1-1,1 1 0,0 0 1,0-1-1,0 1 0,0 0 1,-1-1-1,1 1 0,0 0 0,0 0 1,0-1-1,-1 1 0,1 0 1,0 0-1,-1-1 0,1 1 1,0 0-1,-1 0 0,1 0 0,0-1 1,-1 1-1,1 0 0,0 0 1,-1 0-1,1 0 0,0 0 0,-1 0 1,1 0-1,0 0 0,-1 0 1,1 0-1,0 0 0,-1 0 1,1 0-1,-1 0 0,1 0 0,0 0 1,-1 1-1,1-1 0,0 0 1,-1 0-1,1 0 0,0 0 1,0 1-1,-1-1 0,1 0 0,0 0 1,-1 1-1,1-1 0,0 0 1,0 0-1,0 1 0,-1-1 1,1 0-1,0 1 0,0-1 0,0 1-2,-6 8 5,1 0-1,0 0 0,0 1 0,1 0 0,1 0 0,0 0 0,0 1 0,1-1 1,0 1-1,0-1 0,1 1 0,1 0 0,0-1 0,1 1 0,0-1 0,0 1 1,1 0-1,0-1 0,1 0 0,0 0 0,1 0 0,0 0 0,1 0 1,0-1-1,0 1 0,1-1 0,0-1 0,1 1 0,-1-1 0,2 0 0,7 6-4,-10-11-9,0 0 1,0 0-1,0 0 0,1-1 0,-1 0 0,1 0 0,0 0 0,0-1 0,-1 0 0,1 0 0,0 0 0,0-1 0,0 0 0,0 0 0,0 0 0,0-1 0,0 0 0,0 0 0,-1-1 0,1 1 0,0-1 0,-1-1 1,1 1-1,-1-1 0,0 0 0,0 0 0,0 0 0,4-4 9,5-3-32,0-1 1,0-1 0,-1 0-1,0-1 1,-1-1-1,-1 0 1,0 0 0,-1-1-1,0-2 32,68-161-107,-79 179 129,1-1 0,-1 1 0,1-1 0,-1 1-1,1-1 1,-1 1 0,1-1 0,-1 1-1,0-1 1,1 0 0,-1 1 0,0-1 0,0 0-1,1 0 1,-1 1 0,0-1 0,0 0-1,1 0 1,-1 0 0,0 0 0,0 0 0,1 0-1,-1 0 1,0 0 0,0 0 0,1 0-1,-1-1 1,0 1 0,1 0 0,-1 0 0,0-1-1,1 1 1,-1-1 0,0 1 0,1 0-1,-1-1 1,0 1 0,1-1 0,-1 1 0,1-1-1,-1 0 1,1 1 0,-1-1 0,1 1-1,0-1 1,-1 0 0,1 1 0,0-2-22,-31 223 234,9-70 1,21-149-342,22-46-277,142-283-256,-163 328 642,0 0 0,0-1 0,0 1 0,0-1 0,0 1 0,0 0 0,0-1 0,1 1 0,-1-1 0,0 1 0,0 0 0,0-1 0,1 1 0,-1-1 0,0 1 0,1-1 0,-1 1 0,1-1 0,-1 1 0,0-1 0,1 0 0,-1 1 0,1-1 0,-1 0 0,1 1 0,0-1 0,-1 0 0,1 1 0,-1-1 0,1 0 0,-1 0 0,1 0 0,0 0 0,-1 1-1,1-1 1,-1 0 0,1 0 0,0 0 0,-1 0 0,1 0 0,0-1 0,-1 1 0,1 0 0,-1 0 0,1 0 0,-1 0 0,1-1 0,0 1 0,-1 0 0,1-1 0,-1 1 0,1 0 0,-1-1 0,1 1 0,-1 0 0,1-1 0,-1 1 0,0-1 0,1 0-2,0 5 11,16 68 117,-15-60-108,-1-1-1,1 0 1,1 0 0,0 0 0,0-1-1,1 1 1,0-1 0,1 0-1,1 0 1,-1 0 0,1-1 0,1 0-1,7 8-19,-11-15-3,0 1-1,1-1 0,-1-1 0,1 1 0,0 0 0,0-1 1,0 0-1,0 0 0,0 0 0,0 0 0,0 0 0,0-1 1,0 0-1,0 0 0,0 0 0,0 0 0,0-1 0,0 0 0,0 0 1,0 0-1,0 0 0,0 0 0,0-1 0,-1 0 0,3-1 4,90-59-160,-79 46 152,-1-1-1,0-1 1,-1-1-1,-1 0 1,0 0 0,-2-2-1,0 1 1,-2-2-1,0 1 1,-1-2-1,5-21 9,45-258-34,-55 277 33,-3 16 26,0 5 19,1 1-1,-1-1 1,-1 0-1,1 0 1,0 1-1,-1-1 1,0 0-1,0 0 1,0 1-1,0-1 1,-1 0-1,1 0 1,-1 1-1,0-1 1,0 0-1,-1 1 1,1-1-1,-1 1 1,1-1 0,-1 1-1,-1-2-43,0 6 8,1 0 0,-1-1 0,1 1 0,0 0-1,-1 1 1,1-1 0,0 0 0,0 1 0,0-1 0,0 1 0,0-1 0,0 1 0,0 0-1,1 0 1,-1 0 0,1 0 0,-1 0 0,1 0 0,0 1 0,0-1 0,0 0-1,0 1 1,0-1 0,0 0 0,1 1 0,-1-1 0,1 2-8,-2 0 0,-16 53-219,3 0 0,2 1 0,3 0-1,2 0 1,3 1 0,2 0 0,4 25 219,-3-11-386,4-36-1831,-2 11-8344,-2-45 6679,-2-3 4415</inkml:trace>
  <inkml:trace contextRef="#ctx0" brushRef="#br0" timeOffset="17788.494">5541 2225 18559,'1'2'-24,"-1"-1"0,0 1-1,1-1 1,-1 0-1,1 1 1,0-1-1,-1 0 1,1 1-1,0-1 1,0 0-1,-1 0 1,1 0 0,0 0-1,0 0 1,1 0-1,-1 0 1,0 0-1,0 0 1,0 0-1,1-1 1,-1 1-1,0 0 1,1-1 0,-1 1-1,0-1 1,1 0-1,-1 1 1,1-1-1,-1 0 1,0 0-1,1 0 1,-1 0-1,1 0 1,-1 0 0,1 0-1,-1-1 1,0 1-1,1 0 1,-1-1-1,1 1 1,0-1 24,31-11-248,0-1 0,-1-2 0,0-1 0,-1-2 0,-1-1 0,-1-1 0,-1-1 0,12-13 248,-39 33 46,-1 0 0,1 1 0,0-1 0,-1 0 0,1 1 0,0-1-1,-1 1 1,1-1 0,0 1 0,0-1 0,-1 1 0,1-1 0,0 1 0,0 0 0,0 0 0,-1-1 0,1 1 0,0 0 0,0 0 0,0 0 0,0 0 0,0 0 0,0 0 0,-1 0 0,1 0-1,0 0 1,0 0 0,0 0 0,0 1 0,0-1 0,-1 0 0,1 1 0,0-1 0,0 1 0,0-1 0,-1 0 0,1 1 0,0 0 0,-1-1 0,1 1 0,0-1 0,-1 1 0,1 0-1,-1 0 1,1-1 0,-1 1 0,1 0 0,-1 0 0,0-1 0,1 1 0,-1 0 0,0 0 0,0 0 0,0 0 0,1 0 0,-1-1 0,0 1 0,0 0 0,0 0 0,0 0 0,0 0 0,-1 0-1,1 0 1,0-1 0,0 2-46,-2 64 363,-30 121 343,21-148-4214,-1-3-3866,15-46 1023,-1-1 4356,4-11 1723,9-22 272</inkml:trace>
  <inkml:trace contextRef="#ctx0" brushRef="#br0" timeOffset="18911.161">6041 1743 7168,'-5'43'768,"39"-29"4266,-33-7-5156,0 0 1,-1 0-1,0-1 0,0 1 0,0 0 0,-1 0 0,0 0 0,0-1 0,0 1 1,-1-1-1,0 1 0,-1-1 0,0 1 122,-7 29 1051,5-13-828,0 0 0,2 0 0,0 1 1,2-1-1,1 1 0,0-1 0,2 1 0,1-1 1,0 0-1,2 0 0,1 0 0,0 0 0,10 18-223,-12-32 123,-1-1 1,0 0-1,0 1 0,-1 0 0,0-1 1,-1 1-1,0 0 0,0 0 0,-1 0 1,0 0-1,0 0 0,-1 0 1,0 0-1,-1 0 0,0-1 0,0 1 1,-1-1-1,-2 6-123,5-14-20,0 0 0,1 0 1,-1 1-1,0-1 0,1 0 0,-1 0 1,0 0-1,0 0 0,1 1 0,-1-1 1,0 0-1,0 0 0,1 1 0,-1-1 1,0 0-1,0 0 0,1 1 0,-1-1 1,0 0-1,0 1 0,0-1 1,0 0-1,0 1 0,0-1 0,0 0 1,1 1-1,-1-1 20,21-32-278,51-139 406,-72 170-117,0 0 0,1 0 0,-1 0 0,0 1 1,1-1-1,-1 0 0,1 1 0,-1-1 0,1 0 0,0 1 0,-1-1 0,1 1 0,-1-1 0,1 1 0,0-1 1,0 1-1,-1 0 0,1-1 0,0 1 0,0 0 0,-1-1 0,1 1 0,0 0 0,0 0 0,0 0 0,0 0 0,-1 0 1,1 0-1,0 0 0,0 0 0,0 0 0,0 0 0,-1 0 0,1 1 0,0-1 0,0 0 0,0 0 0,-1 1 0,1-1 1,0 1-1,-1-1 0,1 0 0,0 1 0,-1 0 0,1-1 0,0 1 0,-1-1 0,1 1 0,-1 0 0,1-1 1,-1 1-1,0 0 0,1 0 0,-1-1 0,1 1 0,-1 0 0,0 0-11,5 5 29,3 4-20,-1-1-1,2-1 0,-1 1 0,1-1 1,0-1-1,1 0 0,0 0 1,0 0-1,0-2 0,1 1 0,0-1 1,0-1-1,0 0 0,0 0 0,1-1 1,0-1-1,-1 0 0,1 0 0,0-1 1,0-1-1,0 0 0,0-1 0,0 0 1,0-1-1,-1 0 0,1 0 0,-1-2 1,1 1-1,-1-2 0,0 1 0,4-3-8,-2-4 4,1 0 0,-1-1-1,-1 0 1,0-1-1,-1 0 1,0-1-1,-1 0 1,-1 0-1,0-1 1,-1-1 0,0 0-1,-1 0 1,-1 0-1,-1-1 1,0 1-1,-1-1 1,-1-1-1,0-13-3,-2 30 27,-1 0-1,1 0 1,-1-1-1,0 1 1,0 0-1,0 0 0,0-1 1,0 1-1,0 0 1,0 0-1,0-1 1,0 1-1,-1 0 0,1 0 1,0-1-1,-1 1 1,1 0-1,-1 0 1,1 0-1,-1 0 0,0 0 1,1 0-1,-1 0 1,0 0-1,0 0 1,0 0-1,0 0 0,0 0 1,0 0-1,0 1 1,0-1-1,0 0 1,0 1-1,0-1 0,0 1 1,-1-1-1,1 1 1,0 0-1,0-1 1,0 1-1,-1 0 0,1 0 1,0 0-1,0 0 1,-1 0-1,1 0 1,0 0-1,-1 0 0,1 1 1,0-1-1,0 0 1,0 1-1,-1-1-26,-65 29 605,52-15-551,-1 1 0,2 0 1,0 1-1,1 0 0,0 2 1,1-1-1,2 1 0,-1 1 0,2 0 1,1 0-1,-2 8-54,5-18-13,2 0 0,-1 1 1,1-1-1,0 1 0,1 0 0,0 0 0,1 0 1,0 0-1,1 1 0,0 5 13,0-14-19,1 1 1,0-1-1,0 0 1,0 0-1,0 0 0,0 0 1,0 0-1,0 0 1,1 0-1,-1 0 0,1-1 1,-1 1-1,1 0 1,0-1-1,0 1 0,0-1 1,0 0-1,0 0 1,0 1-1,0-1 0,0 0 1,0-1-1,0 1 1,1 0-1,-1-1 0,0 1 1,1-1-1,-1 0 1,0 0-1,1 0 0,-1 0 1,0 0-1,1 0 1,0-1 18,81-16-348,-84 17 347,32-12-63,49-7 0,-69 51 260,-13-26-179,-41 208 186,22-139-150,9-29-47,-74 299 137,-111 283-143,173-562-56,-3-1-1,-3-1 0,-2-1 0,-3-2 0,-3-2 0,-2-1 0,-3-2 0,-2-1 0,-37 33 57,71-79-51,0-1 0,0 0 0,0 0 0,-1-1-1,-1 0 1,1-1 0,-1 0 0,0-1 0,0 0-1,-10 2 52,18-7-7,-1 1 0,1-1 0,0 0 0,-1 0 0,1-1 0,0 1 0,0-1 0,0 0-1,-1 0 1,1 0 0,0-1 0,0 1 0,0-1 0,1 0 0,-1 0 0,0 0 0,1-1-1,-1 1 1,1-1 0,0 0 0,0 0 0,0 0 0,0 0 0,1-1 0,-1 1 0,1-1-1,-1-1 8,-41-110-64,40 84 64,2-1 0,2 1 0,1 0 0,1 0 0,1 0 0,2 0 0,1 0 0,2 1 0,2-5 0,5-12-230,2 0 0,2 2-1,2 0 1,1 1-1,3 2 1,2 0 0,1 2-1,2 0 1,2 3 0,28-27 230,23-14-1536,3 3 0,4 4 0,2 5 0,13-3 1536,14-4-6561,64-25 4909,-101 54 777</inkml:trace>
  <inkml:trace contextRef="#ctx0" brushRef="#br0" timeOffset="19393.66">7210 2392 17791,'-1'-3'-149,"24"9"-342,16-1 491,0-1 0,0-2 0,0-2 0,0-2 0,37-6 0,-44 6 0,342-41-10,-116 11-2134,221 3 2144,-485 23-15861,2 4 17920,-7-3-3126</inkml:trace>
  <inkml:trace contextRef="#ctx0" brushRef="#br0" timeOffset="19753.694">8445 2225 14592,'37'4'-128,"-46"16"1621,13-16-1512,1 0 0,0-1 0,0 1-1,0-1 1,0-1 0,1 1 0,-1-1 0,1 0 0,0 0 0,0 0 0,-1-1 0,1 0 0,0 0 0,0 0 0,0-1-1,0 0 1,0 0 0,0-1 0,6-1 19,248-49-469,-260 51 492,1 0 0,-1-1 0,0 1 0,1 0 0,-1 0 0,1 0 0,-1 0 0,1 0 0,-1 0 0,0 0 0,1 0 0,-1 0 0,1 0 0,-1 0 0,1 0 0,-1 0 0,1 0 0,-1 0 0,0 0 0,1 1 0,-1-1 0,1 0 0,-1 0 0,0 0 0,1 1 1,-1-1-1,0 0 0,1 1 0,-1-1 0,0 0 0,1 1 0,-1-1 0,0 0 0,0 1 0,1-1 0,-1 0 0,0 1 0,0-1 0,0 1 0,1-1 0,-1 1 0,0-1 0,0 0 0,0 1 0,0-1 0,0 1 0,0-1 0,0 1 0,0-1 0,0 1 0,0-1 0,0 0 0,0 1 0,-1-1 0,1 1 0,0-1 0,0 1 0,0-1 0,0 0 0,-1 1-23,-16 31 772,12-23-643,-40 68 644,-35 61 61,30-45-3059,49-90 1177,-8 11-3385,5-14-4742,2-6 9858</inkml:trace>
  <inkml:trace contextRef="#ctx0" brushRef="#br0" timeOffset="21619.716">10130 2301 8320,'0'2'72,"-1"0"0,1 0-1,0 1 1,-1-1 0,1 0 0,0 0 0,1 0 0,-1 0 0,0 0 0,0 0 0,1 0 0,-1 0-1,1 0 1,0 0 0,0 0 0,0 0 0,0 0 0,0 0 0,0 0 0,0 0 0,0-1 0,1 1-1,-1-1 1,1 1 0,-1-1 0,1 1 0,1 0-72,3 0 79,-1 0 1,1-1-1,0 1 1,-1-1-1,1 0 0,0-1 1,0 0-1,0 0 1,-1 0-1,1 0 0,0-1 1,0 0-1,-1 0 0,1 0 1,-1-1-1,1 0 1,-1 0-1,1-1 0,-1 1 1,0-1-1,0 0 1,0-1-1,4-3-79,13-4 222,-16 8-1,-2 1 0,1-1 1,0 0-1,-1-1 0,1 1 0,-1-1 0,0 0 0,0 0 1,0 0-1,-1 0 0,1-1 0,-1 0 0,0 1 1,-1-1-1,1 0 0,-1-1 0,0 1 0,0 0 1,0-3-223,-3 7 30,0 0 0,0 0 0,-1 0 0,1 0 0,-1 0 0,1 0 0,-1 0 0,1 0 0,-1 0 0,0 1-1,1-1 1,-1 1 0,0 0 0,1-1 0,-1 1 0,0 0 0,1 0 0,-1 0 0,0 0 0,0 0-1,1 0 1,-1 0 0,0 1 0,1-1 0,-1 1 0,0-1 0,1 1 0,-1 0 0,1 0 0,-1-1 0,0 2-30,-3 0 46,1 1 0,0-1 1,-1 1-1,1 0 0,0 1 0,1-1 0,-1 1 0,1-1 0,-1 1 0,1 0 0,0 0 0,0 1 0,1-1 0,0 0 0,-1 1 0,1 0 0,1 0 0,-1-1 0,1 1 0,-1 0 0,2 0 0,-1 0 0,0 0 0,1 1-45,13 122 306,-12-122-301,-1 0 0,1 0 1,1 0-1,-1 0 0,1 0 0,0 0 0,0 0 0,1-1 0,-1 1 1,1-1-1,1 0 0,-1 0 0,1 0 0,-1 0 0,2-1 0,-1 1 1,0-1-1,1 0 0,0-1 0,-1 1 0,2-1 0,-1 0 1,0 0-1,1 0 0,-1-1 0,1 1 0,0-2 0,0 1 0,4 0-5,1-4 0,0-2 0,0 0 0,0 0 0,-1-1 0,0 0 0,0-1 0,0 0 0,-1 0 0,0-1 0,0 0 0,0-1 0,-1 0 0,0-1 0,-1 1 0,0-1 0,0-1 0,-1 1 0,0-1 0,-1 0 0,0-1 0,-1 1 0,0-1 0,0 0 0,-1 0 0,0-1 0,-3 11 13,1 0-1,-1 0 0,0 0 0,0 0 0,1 0 1,-1 0-1,0 0 0,0 0 0,0 0 0,0 0 1,0 0-1,0 0 0,0 0 0,-1 0 0,1 0 0,0 0 1,0 0-1,-1 0 0,1 0 0,-1 0 0,1 0 1,-1 0-1,1 1 0,-1-1 0,1 0 0,-1 0 1,0 0-1,0 1 0,1-1 0,-1 0 0,0 1 1,0-1-1,0 1 0,0-1 0,0 1 0,1-1 0,-1 1 1,0 0-1,0-1 0,0 1 0,0 0 0,-1 0-12,231-100-874,-228 100 873,-1 0 1,1-1 0,-1 1-1,1 0 1,0-1 0,-1 1 0,1 0-1,-1 0 1,1-1 0,-1 1-1,1 0 1,0 0 0,-1 0-1,1 0 1,0 0 0,-1 0-1,1 0 1,-1 0 0,1 0-1,0 0 1,-1 0 0,1 0-1,-1 1 1,1-1 0,0 0-1,-1 0 1,1 1 0,-1-1 0,1 0-1,-1 1 1,1-1 0,-1 1-1,1-1 1,-1 0 0,1 1-1,-1-1 1,0 1 0,1-1-1,-1 1 1,0-1 0,1 1-1,-1 0 1,0-1 0,0 1-1,0-1 1,1 1 0,-1 0-1,0-1 1,0 1 0,0-1 0,0 1-1,0 0 1,0-1 0,0 1-1,0-1 1,0 1 0,0 0-1,-1-1 1,1 1 0,0-1-1,0 1 1,-1 0 0,1-1-1,0 1 1,-1-1 0,1 1-1,0-1 1,-1 1 0,1-1-1,-1 1 1,-1 9 1,0 7 42,0 0 0,0 0-1,2 1 1,0-1 0,1 0-1,1 1 1,0-1 0,1 0-1,6 15-42,-9-30 0,1 0-1,0-1 1,0 1 0,0-1-1,-1 1 1,2-1-1,-1 1 1,0-1-1,0 0 1,0 0-1,1 1 1,-1-1-1,0 0 1,1 0-1,-1 0 1,1-1 0,-1 1-1,1 0 1,0 0-1,-1-1 1,1 1-1,0-1 1,-1 0-1,1 1 1,0-1-1,0 0 1,-1 0-1,1 0 1,0 0 0,0 0-1,-1 0 1,1-1-1,0 1 1,0-1-1,-1 1 1,1-1-1,-1 0 1,1 1-1,0-1 1,-1 0-1,1 0 1,-1 0 0,0 0-1,1 0 1,-1-1-1,0 1 1,170-105-768,-112 61 405,-54 91 363,-4 45 107,-1-90-121,0-1 0,0 1 0,1 0 0,-1-1-1,0 1 1,0 0 0,1-1 0,-1 1 0,0-1 0,1 1 0,-1 0-1,0-1 1,1 1 0,-1-1 0,1 1 0,-1-1 0,1 1 0,-1-1-1,1 0 1,-1 1 0,1-1 0,0 1 0,-1-1 0,1 0 0,-1 0-1,1 1 1,0-1 0,-1 0 0,1 0 0,0 0 0,-1 0 0,1 0-1,0 0 1,0 0 0,-1 0 0,1 0 0,0 0 0,-1 0 0,1 0-1,0 0 1,-1-1 0,1 1 0,-1 0 0,1-1 0,0 1 0,-1 0-1,1-1 1,-1 1 0,1 0 0,-1-1 0,1 1 0,-1-1 0,1 1-1,-1-1 1,1 0 0,-1 1 0,0-1 0,1 1 0,-1-1 0,0 0-1,1 1 1,-1-1 0,0 0 14,34-39-3162,-10 6-6075</inkml:trace>
  <inkml:trace contextRef="#ctx0" brushRef="#br0" timeOffset="21831.041">11217 1780 16128,'3'10'0,"3"7"-128,-4-5 128,0-3-256,-2 2 128,0 0-256,-4 5 0,1 3 0,-2-2 0,4 0 128,1 1 0,0 3 0,1 7 0,4 4-768,6 2 0,8 3 256,4 0 0,0-1-5760</inkml:trace>
  <inkml:trace contextRef="#ctx0" brushRef="#br0" timeOffset="22566.624">11675 2586 12544,'11'-74'-256,"-6"61"270,-1 0 1,-1-1 0,0 1-1,0-1 1,-2 0 0,1 0-1,-2 0 1,0 1 0,-1-1-1,0 0 1,-1 0 0,0 0-1,-1 1 1,-1-1 0,0 1-1,-2-2-14,4 12 45,0 0 0,0 0-1,0 1 1,0-1 0,-1 0-1,1 1 1,-1 0-1,0-1 1,0 1 0,1 0-1,-2 1 1,1-1 0,0 0-1,0 1 1,0 0 0,-1 0-1,1 0 1,-1 0 0,1 0-1,-1 1 1,1-1-1,-1 1 1,1 0 0,-1 0-1,1 0 1,-1 1 0,1-1-1,-1 1 1,1 0 0,-1 0-45,-98 42 474,87-35-413,1 1 0,-1 1 1,2 0-1,-1 1 0,1 1 1,1 0-1,0 0 0,0 2-61,12-13 1,-1 0-1,1 0 1,-1 0-1,1 0 1,-1 0-1,1 0 1,0 0 0,0 0-1,-1 0 1,1 0-1,0 0 1,0 0-1,0 0 1,0 0-1,0 0 1,0 0-1,0 0 1,1 0 0,-1 0-1,0 0 1,0 0-1,1 0 1,-1 0-1,1 0 1,-1 0-1,1 0 1,-1 0-1,1 0 1,0-1 0,-1 1-1,1 0 1,0 0-1,0-1 1,-1 1-1,1 0 1,0-1-1,0 1 1,0-1-1,0 1 1,0-1 0,0 1-1,0-1 1,0 0-1,0 1 1,0-1-1,0 0 1,0 0-1,0 0 1,1 0-1,54 7-5,-40-9-75,-1-2 0,0 0 0,-1 0 0,1-2 0,-1 0 0,0 0 0,0-1 0,0-1 0,-1-1 0,8-6 80,8-4-75,-29 19 90,1-1 1,0 1-1,0 0 0,0-1 1,0 1-1,0 0 1,0-1-1,0 1 0,0 0 1,0 0-1,0 0 0,-1 0 1,1 0-1,0 0 0,0 0 1,0 0-1,0 0 1,0 0-1,0 1 0,0-1 1,0 0-1,0 1 0,0-1 1,0 1-1,-1-1 1,1 1-1,0-1 0,0 1 1,-1-1-1,1 1 0,0 0 1,0-1-1,-1 1 1,1 0-1,-1 0 0,1-1 1,-1 1-1,1 0 0,-1 0 1,0 0-1,1 0 1,-1 0-1,0 0 0,1 0 1,-1 0-1,0 0 0,0-1 1,0 1-1,0 0 1,0 0-1,0 0 0,0 1-15,5 14 97,-3-10-76,0 1 1,0-1-1,0 0 0,1 0 1,0-1-1,0 1 0,0 0 1,0-1-1,1 0 0,0 0 1,1 0-1,-1 0 0,1-1 1,-1 1-1,1-1 0,1 0 1,-1-1-1,1 1 0,-1-1 1,1 0-1,0-1 0,0 1 1,0-1-1,0-1 0,0 1 1,1-1-1,-1 0 0,1 0 1,3 0-22,8-6-40,-1 0 1,0-1 0,0-1-1,-1 0 1,0-1 0,-1-1-1,1-1 1,-1 0 0,-1-1 0,0 0-1,-1-1 1,0-1 0,-1 0-1,0 0 1,-1-2 0,-1 1-1,0-1 1,-1-1 0,7-15 39,12-28-40,-2-2 1,-3-2-1,-2 0 0,-4 0 1,-2-2-1,-3 0 1,-1-14 39,39-408 149,-50 394 363,1 92-500,-1 1 0,0-1 0,0 1 0,0-1 1,0 1-1,0 0 0,0-1 0,1 1 0,-1-1 0,0 1 0,0-1 1,0 1-1,-1-1 0,1 1 0,0-1 0,0 1 0,0-1 0,0 1 0,0 0 1,0-1-1,-1 1 0,1-1 0,0 1 0,0 0 0,-1-1 0,1 1 1,0-1-1,-1 1 0,1 0 0,0-1 0,-1 1 0,1 0 0,0 0 1,-1-1-1,1 1 0,-1 0 0,1 0 0,0 0 0,-1-1 0,1 1 0,-1 0 1,1 0-1,-1 0 0,1 0 0,-1 0 0,1 0 0,-1 0 0,1 0 1,0 0-1,-1 0 0,1 0 0,-1 0 0,1 0 0,-1 1 0,1-1 1,-1 0-1,1 0 0,0 0 0,-1 1-12,-20 23 436,-3 16-226,2 2-1,2 0 1,2 1 0,2 1 0,2 1-1,-8 43-209,14-47 40,2 1-1,1 0 0,3 0 0,1 0 0,3 0 0,1 0 0,2 0 0,2 0 0,1-1 1,3 0-1,1-1 0,9 19-39,50 70-2453,-32-76-8235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52:03.363"/>
    </inkml:context>
    <inkml:brush xml:id="br0">
      <inkml:brushProperty name="width" value="0.05" units="cm"/>
      <inkml:brushProperty name="height" value="0.05" units="cm"/>
    </inkml:brush>
  </inkml:definitions>
  <inkml:trace contextRef="#ctx0" brushRef="#br0">1480 687 12928,'25'-44'-4224,"-23"12"4393,-2 0 1,-1 0-1,-2 0 0,-1 1 1,-5-20-170,-8-88 561,17 70 4,-9-73 1814,8 140-2336,1 1 0,-1-1 0,0 1 0,1 0 0,-1-1 0,0 1 0,0 0 0,0 0 0,0-1 0,0 1 0,0 0 0,-1 0 0,1 0 0,0 0 0,-1 1 0,1-1 0,0 0 0,-1 0 0,1 1 0,-1-1 0,1 1 0,-1-1 0,1 1 0,-1 0 0,1-1 0,-1 1 0,0 0 0,1 0 0,-1 0 0,1 0 0,-1 1 0,1-1 0,-1 0 0,1 1 0,-1-1 0,1 1 0,-1-1 0,1 1 0,-1 0 0,1-1 0,0 1 0,-1 0 0,1 0 0,0 0 0,0 0 0,0 0 0,-1 0 0,1 1 0,0-1 0,1 0 0,-1 1 0,0-1 0,0 0 0,1 1 0,-1-1 0,0 1 0,1-1 0,-1 1 0,1-1 0,0 1 0,0-1 0,-1 1 0,1 1-43,-13 32 240,1 2 0,1-1 1,2 2-1,-3 35-240,6-40 63,-58 389 534,30-214-419,-9 69 320,-11-3-1,-63 171-497,64-284 107,41-142-530,10-51-2418,2-2-7697</inkml:trace>
  <inkml:trace contextRef="#ctx0" brushRef="#br0" timeOffset="982.912">897 1183 18047,'16'-1'-55,"1"0"0,0-2 0,-1 0 0,0 0 0,0-2 0,0 0 0,0-1 0,-1 0-1,0-2 1,0 1 0,-1-2 0,1-1 55,236-145-384,-158 105 43,-91 51 333,-1-1 1,0 1-1,1 0 0,-1 0 1,1 0-1,-1 0 1,0 0-1,0 1 0,0-1 1,0 0-1,0 0 0,0 1 1,0-1-1,0 1 1,0-1-1,0 1 0,-1-1 1,1 1-1,-1-1 1,1 1-1,-1 0 0,0-1 1,0 1-1,1 0 0,-1-1 1,0 1-1,-1 0 1,1-1-1,0 1 0,0 0 1,-1 0 7,1 2-20,-2 115-257,3-118 277,-1 0 0,0 1 0,1-1 0,-1 0 0,1 0 0,-1 1 0,1-1 0,0 0 0,0 0 0,-1 0 0,1 0 0,0 0 0,0 0 0,0 0 0,0 0 0,0 0 0,0 0 0,0 0 0,0-1 0,1 1 0,-1 0 0,0-1 0,0 1 0,1-1 0,-1 1 0,0-1 0,1 0 0,-1 0 0,0 1 0,1-1 0,-1 0 0,0 0 0,1 0 0,-1-1 0,1 1 0,-1 0 0,0 0 0,0-1 0,1 1 0,0-1 0,54-19 0,-27 2-64,-2 0 0,0-2 0,-1-1 0,-1-1 0,-1-2 0,-1 0 0,-1-1 0,8-14 64,-29 39-3,0-1 1,0 1 0,0-1 0,-1 1 0,1-1 0,0 0-1,0 1 1,0-1 0,-1 0 0,1 0 0,0 1-1,-1-1 1,1 0 0,0 0 0,-1 0 0,1 0 0,-1 0-1,0 0 1,1 0 0,-1 0 0,0 0 0,1 0 0,-1 0-1,0 0 1,0 0 0,0 0 0,0 0 0,0 0 0,0 0-1,0 0 1,-1 0 0,1 0 0,0 0 0,0 0 0,-1 0-1,1 0 1,-1 0 0,1 0 0,-1 0 0,1 0 0,-1 0-1,0 0 1,1 0 0,-1 1 0,0-1 0,0 0 0,1 1-1,-1-1 1,0 0 0,0 1 0,0-1 0,0 1 0,0-1-1,0 1 1,0 0 0,0-1 0,0 1 0,0 0 0,0 0 2,-8 1-2,0 1 0,0 0 1,1 1-1,-1 0 0,1 0 1,0 1-1,0 0 0,0 0 1,1 1-1,-1 0 0,1 0 1,0 1-1,-3 3 2,36-18-1664,129-57 1174,-106 43 490,59-15 0,-106 37 7,-1 1-1,0 0 1,0-1 0,0 1 0,0 0 0,0 0 0,0 0 0,1 0 0,-1 0 0,0 1 0,0-1-1,0 0 1,0 0 0,0 1 0,0-1 0,0 1 0,0-1 0,0 1 0,0-1 0,0 1 0,0-1 0,0 1-1,0 0 1,0 0 0,0 0 0,0-1 0,-1 1 0,1 0 0,0 0 0,-1 0 0,1 0 0,-1 0 0,1 0-1,-1 0 1,1 0 0,-1 0 0,0 1 0,0-1 0,1 0 0,-1 0 0,0 0 0,0 0 0,0 0 0,0 0-1,0 1 1,-1-1 0,1 0 0,0 0 0,0 0 0,-1 0 0,1 1-7,-23 59 522,-34 45 374,57-106-893,0-1-1,0 1 1,0 0 0,0-1-1,0 1 1,0 0 0,0-1-1,0 1 1,0 0-1,-1-1 1,1 1 0,0 0-1,0 0 1,0-1-1,-1 1 1,1 0 0,0-1-1,0 1 1,-1 0-1,1 0 1,0 0 0,0-1-1,-1 1 1,1 0 0,0 0-1,-1 0 1,1 0-1,0-1 1,-1 1 0,1 0-1,0 0 1,-1 0-1,1 0 1,0 0 0,-1 0-1,1 0 1,0 0 0,-1 0-1,1 0 1,0 0-1,-1 0 1,1 0 0,0 1-1,-1-1 1,1 0-1,0 0 1,-1 0 0,1 0-1,0 0 1,0 1 0,-1-1-1,1 0 1,0 0-1,-1 1-2,-1-10 9,-2-4-30,0 0 0,1-1 1,0 1-1,1-1 0,1 0 1,0 1-1,1-1 0,1 0 1,0 0-1,0 1 0,1-1 1,1 1-1,1-1 1,0 1-1,0 0 0,1 0 1,1 1-1,0-1 0,1 1 1,0 1-1,1-1 0,0 1 1,1 1-1,0-1 0,1 2 1,0-1-1,0 1 0,1 1 1,0 0-1,1 0 1,2 0 20,45-15-3350,-44 19-4052</inkml:trace>
  <inkml:trace contextRef="#ctx0" brushRef="#br0" timeOffset="1626.818">2216 770 18175,'-9'-10'-854,"15"27"-767,1 6 1025,-6-22 581,0 0 1,0 0 0,0 0 0,0 0 0,1 0 0,-1-1 0,0 1 0,0 0 0,1-1 0,-1 1 0,0-1 0,1 0 0,-1 1 0,1-1 0,-1 0 0,0 0 0,1 0-1,-1 0 1,1 0 0,-1 0 0,0 0 0,1 0 0,-1-1 0,0 1 0,1 0 0,-1-1 0,0 0 0,1 1 0,-1-1 0,0 0 0,0 1 0,0-1 0,1 0-1,-1 0 1,0 0 0,0 0 0,0 0 0,0 0 0,-1 0 0,1 0 0,0 0 0,0-1 0,-1 1 0,1-1 14,0-2-1,0-1-1,-1 1 1,1 0 0,-1-1-1,0 1 1,-1 0 0,1 0-1,-1-1 1,0 1 0,0 0-1,0 0 1,0 0 0,-1 0-1,1 0 1,-1 0 0,-1-1 1,1 5 0,1 1 0,-1 0 0,1 0 0,-1-1 0,1 1 0,-1 0 0,1 0 0,0 1 0,-1-1 0,1 0 0,0 0 0,0 1 0,0-1 0,0 0 0,0 1 0,0-1 0,0 1 0,1-1 0,-1 1 0,1 0 0,-1-1 0,1 1 0,-1 0 0,1-1 0,0 1 0,0 1 0,-2 0 0,1 1 0,-1-1 0,1 0 0,0 1 0,0-1 0,1 1 0,-1-1 0,1 1 0,-1-1 0,1 1 0,0-1 0,1 1 0,-1-1 0,1 1 0,-1-1 0,1 1 0,0-1 0,0 1 0,0-1 0,1 0 0,-1 0 0,1 1 0,0-1 0,0 0 0,0-1 0,0 1 0,1 0 0,-1-1 0,1 1 0,-1-1 0,1 1 0,0-1 0,0 0 0,0-1 0,0 1 0,0 0 0,0-1 0,1 1 0,-1-1 0,0 0 0,1 0 0,-1-1 0,1 1 0,-1-1 0,2 0 0,7-1-8,1-2 1,-1 0 0,0 0 0,0-1 0,0 0-1,-1-1 1,1-1 0,-1 0 0,-1 0 0,1-1-1,-1-1 1,0 1 0,0-2 0,-1 1 0,-1-1 0,1-1-1,5-8 8,10-7-5,-55 113 239,25-77-296,-3 6 156,16-20-2259,3-7-6304</inkml:trace>
  <inkml:trace contextRef="#ctx0" brushRef="#br0" timeOffset="1884.833">2710 319 17663,'-4'9'0,"-2"5"-128,3-3 128,2 1-1151,-2-1 127,1 1-9856</inkml:trace>
  <inkml:trace contextRef="#ctx0" brushRef="#br0" timeOffset="2912.739">2728 899 18943,'-1'2'-31,"1"-1"0,-1 1 0,0-1 0,1 1-1,-1-1 1,1 1 0,0 0 0,-1-1 0,1 1-1,0 0 1,0-1 0,0 1 0,0 0 0,0-1-1,1 1 1,-1 0 0,0-1 0,1 1-1,-1 0 1,1-1 0,0 1 0,0-1 0,-1 1-1,1-1 1,0 0 0,0 1 0,0-1 0,0 0-1,1 1 1,-1-1 0,0 0 0,0 0 0,1 0-1,-1 0 1,1 0 0,-1-1 0,0 1 0,1 0-1,0-1 1,-1 1 0,1-1 0,-1 1-1,1-1 1,0 0 0,-1 0 0,1 1 0,0-1-1,-1 0 1,1-1 0,0 1 0,-1 0 0,1 0-1,0-1 1,0 0 31,9-9-29,-1 0-1,-1 0 1,0-2-1,-1 1 0,0-1 1,0 0-1,-1-1 1,-1 1-1,0-1 1,-1-1-1,0 1 1,-1-1-1,-1 0 30,2-71-107,-20 102 107,3 2-16,-32 78-202,44-94 209,1-1-1,0 1 1,-1-1 0,1 1 0,0-1 0,0 0-1,0 1 1,1-1 0,-1 0 0,0 0-1,1 0 1,-1 0 0,1 0 0,0 0 0,0-1-1,0 1 1,0 0 0,0-1 0,0 0 0,0 1-1,0-1 1,1 0 0,-1 0 0,0 0 0,1 0-1,-1-1 1,1 1 0,-1-1 0,1 1-1,-1-1 1,1 0 0,-1 0 0,1 0 0,-1 0-1,1-1 1,-1 1 0,1-1 0,-1 1 0,1-1-1,-1 0 1,0 0 0,1 0 0,-1 0-1,0 0 11,6-7-1,-8 9 0,-2 13 0,-20 337 0,19-339 0,-1 0 0,0 0 0,-1 0 0,0-1 0,-1 1 0,0-1 0,-1-1 0,-1 1 0,1-1 0,-2 0 0,1-1 0,-1 0 0,-1 0 0,1-1 0,-1 0 0,-1-1 0,0 0 0,0-1 0,0 0 0,0-1 0,-1 0 0,0 0 0,0-1 0,-4 0 0,13-4-5,0 0 0,1 0 1,-1 0-1,0 0 1,0 0-1,1 0 0,-1-1 1,0 1-1,1-1 0,-1 0 1,0 0-1,1 0 1,-1 0-1,1 0 0,0-1 1,-1 1-1,1-1 1,0 0-1,0 1 0,0-1 1,0 0-1,0 0 1,0 0-1,1-1 0,-1 1 1,1 0-1,-1 0 1,1-1-1,0 1 0,0-1 1,0 0-1,0 1 1,0-1-1,1 1 0,-1-1 1,1 0-1,0 0 1,0 1-1,0-1 0,0 0 1,0 0-1,0 1 1,1-1-1,-1 0 0,1 1 1,0-1-1,0 0 1,0 1-1,0-1 0,1 1 1,0-1 4,8-23-41,2 1 1,1 0-1,1 1 1,1 1-1,1 0 1,1 1-1,1 1 1,10-8 40,1-4-103,358-362-899,-367 367 1002,-21 28 0,1 1 0,0-1 0,0 1 0,0-1 0,-1 0 0,1 0 0,0 1 0,0-1 0,-1 0 0,1 1 0,0-1 0,-1 0 0,1 0 0,0 0 0,-1 1 0,1-1 0,0 0 0,-1 0 0,1 0 0,0 0 0,-1 0 0,1 1 0,0-1 0,-1 0 0,1 0 0,-1 0 0,1 0 0,0 0 0,-1 0 0,1 0 0,-1-1 0,1 1 0,0 0 0,-1 0 0,1 0 0,0 0 0,-1 0 0,1-1 0,0 1 0,-1 0 0,1 0 0,0 0 0,-1-1 0,1 1 0,0 0 0,-1 0 0,1-1 0,0 1 0,0 0 0,0-1 0,-1 1 0,1 0 0,0-1 0,0 1 0,0-1 0,0 1 0,0 0 0,-1-1 0,1 1 0,0 0 0,0-1 0,0 1 0,0-1 0,0 1 0,0 0 0,1-1 0,-6 2 45,0 0 0,0 1 1,1-1-1,-1 1 1,1 0-1,0 0 0,-1 1 1,1-1-1,0 1 1,0 0-1,1 0 0,-1 0 1,1 0-1,-1 1 1,1 0-1,0 0 0,0-1 1,1 2-1,-1-1 1,1 0-1,0 0 0,0 1 1,0-1-1,1 1 1,-1 0-1,1-1 0,0 1 1,1 0-1,-1 0 1,1 0-1,0 0 0,0-1 1,0 1-1,1 0 1,0 0-1,0 0 0,0-1 1,0 1-1,3 4-45,-4-8 10,0 1 0,1-1 0,-1 0 0,1 1 0,-1-1 0,1 0 0,0 0-1,0 0 1,-1 1 0,1-1 0,0 0 0,0 0 0,0 0 0,0 0 0,0 0 0,0 0 0,1-1-1,-1 1 1,0 0 0,0-1 0,1 1 0,-1 0 0,0-1 0,1 0 0,-1 1 0,0-1 0,1 0-1,-1 1 1,1-1 0,-1 0 0,0 0 0,1 0 0,-1-1 0,1 1 0,-1 0 0,1 0 0,-1-1 0,0 1-1,1-1 1,-1 1 0,0-1 0,0 1 0,1-1 0,-1 0 0,0 0 0,0 0 0,0 0 0,0 0-1,0 0 1,0 0 0,0 0 0,0 0 0,0 0 0,-1 0 0,1 0 0,0-2-10,47-113 219,-24 44-54,-25 102 48,1-25-208,-2 8 28,0 1-1,2-1 1,0 1-1,0 0 1,1-1-1,1 1 1,0-1-1,1 1 1,0-1-1,1 0 1,5 10-33,-8-21-77,1-1-1,-1 1 1,1-1 0,-1 1 0,1-1 0,0 0-1,0 1 1,0-1 0,-1 0 0,1 0 0,0-1-1,0 1 1,0 0 0,0-1 0,0 1 0,1-1-1,-1 0 1,0 1 0,0-1 0,0 0-1,0 0 1,0 0 0,0-1 0,1 1 0,-1 0-1,0-1 1,0 0 0,0 1 0,0-1 0,0 0-1,0 0 1,-1 0 0,1 0 0,0 0 0,0-1-1,-1 1 1,1-1 0,-1 1 0,1-1 0,-1 1-1,1-1 1,-1 0 77,21-17-9898</inkml:trace>
  <inkml:trace contextRef="#ctx0" brushRef="#br0" timeOffset="4576.56">3924 0 21759,'10'90'-2176,"-23"60"1661,-7 0 1,-6-2-1,-25 73 515,49-212-13,-44 172-94,47-181 105,-1 0-1,0 0 0,0 0 1,1 0-1,-1 0 0,0 0 1,1-1-1,-1 1 0,0 0 1,1 0-1,-1 0 0,0 0 1,0 0-1,1 0 0,-1 1 1,0-1-1,1 0 0,-1 0 1,0 0-1,1 0 0,-1 0 1,0 0-1,0 0 0,1 1 1,-1-1-1,0 0 0,0 0 1,1 0-1,-1 0 0,0 1 1,0-1-1,0 0 0,1 0 1,-1 1-1,0-1 0,0 0 1,0 0-1,0 1 0,0-1 1,1 0-1,-1 1 0,0-1 1,0 0-1,0 1 0,0-1 1,0 0 2,22-26-155,95-106-186,-8 25 319,-110 107 22,1 0 0,-1 1 0,1-1 0,0 0 0,-1 0 0,1 0 0,-1 0 0,1 0 0,0 0 0,-1 0 0,1 0 0,-1 0 0,1-1 0,-1 1 0,1 0 0,0 0 0,-1 0 0,1 0 0,0 0 0,-1-1 0,1 1 0,0 0 0,-1 0 0,1-1 0,0 1 0,-1 0 0,1-1 0,0 1 0,0 0-1,-1-1 1,1 1 0,0 0 0,0-1 0,-1 1 0,1 0 0,0-1 0,0 1 0,0-1 0,0 1 0,0 0 0,0-1 0,0 1 0,0-1 0,0 1 0,0 0 0,0-1 0,0 1 0,0-1 0,0 1 0,0 0 0,0-1 0,0 1 0,1-1 0,-1 1 0,0 0 0,0-1 0,0 1 0,-40 14 23,32-11 21,-46 29 26,53-31-70,0 0 0,0-1-1,0 1 1,1 0 0,-1 0 0,0 0 0,1 0 0,-1 0-1,1 0 1,-1 0 0,1 0 0,-1 1 0,1-1 0,0 0 0,-1 0-1,1 0 1,0 0 0,0 1 0,0-1 0,0 0 0,0 0-1,0 0 1,0 0 0,1 1 0,-1-1 0,0 0 0,1 0 0,-1 0-1,1 0 1,-1 0 0,1 0 0,-1 0 0,1 0 0,0 0-1,-1 0 1,1 0 0,0 0 0,0 0 0,0 0 0,0-1 0,0 1-1,0 0 1,0-1 0,0 1 0,0-1 0,0 1 0,0-1-1,0 1 1,9 5-26,0 0-1,0-1 0,0 0 1,0 0-1,1-1 0,0-1 1,0 0-1,0 0 0,0-1 1,0-1-1,1 1 0,-1-2 1,0 0-1,1 0 0,-1-1 1,0 0-1,1-1 0,-1-1 1,0 1-1,6-4 27,-14 3-102,0 1-1,0-2 0,0 1 1,0 0-1,0-1 1,-1 1-1,0-1 0,1 0 1,-1 0-1,-1 0 1,1 0-1,0 0 0,-1 0 1,0 0-1,0 0 1,0-1-1,-1 1 0,1 0 1,-1-1-1,0 1 1,-1-2 102,2 1-107,14 4 86,-10 0 35,0-1 0,-1 1-1,1-1 1,-1 0 0,1 0 0,-1-1 0,0 1 0,0-1 0,0 0 0,0 0 0,0 0 0,-1-1 0,1 1 0,-1-1 0,0 0 0,0 0 0,-1 0 0,1 0 0,-1 0 0,0-1 0,0 1 0,0-1 0,0 1 0,-1-1 0,0 0 0,0 0 0,0 1 0,0-1 0,-1 0-14,-1 4 9,-1 0-1,1 0 1,0 0 0,0 1 0,-1-1-1,1 0 1,0 1 0,-1-1 0,1 1-1,-1 0 1,1-1 0,-1 1 0,1 0-1,-1 0 1,1 0 0,-1 0 0,1 0-1,0 0 1,-1 0 0,1 1 0,-1-1-1,1 1 1,-1-1 0,1 1 0,0-1-1,-1 1 1,1 0 0,0-1 0,-1 1-1,1 0 1,0 0 0,0 0 0,0 0-1,0 0 1,0 0 0,0 0 0,0 1-1,0-1 1,0 1-9,-2 1 3,0-2 9,0 1 1,1-1-1,-1 1 0,1 0 0,-1 0 1,1 0-1,-1 0 0,1 1 1,0-1-1,0 0 0,0 1 1,0 0-1,1-1 0,-1 1 0,1 0 1,0 0-1,-1 0 0,1 0 1,1 0-1,-1 0 0,0 0 1,1 0-1,-1 0 0,1 1 0,0-1 1,0 0-1,0 0 0,1 0 1,-1 0-1,1 0 0,0 3-12,6-1 16,-1 1 0,1-1 0,0 0-1,1-1 1,-1 0 0,1 0 0,0 0 0,0-1-1,0 0 1,0-1 0,0 0 0,1 0 0,-1-1-1,1 0 1,-1 0 0,1-1 0,0 0 0,-1-1-1,1 0 1,-1 0 0,1-1 0,-1 0 0,0 0-1,0-1 1,0 0 0,0 0 0,6-4-16,-9 4 31,0-1 1,1 0-1,-1-1 1,0 1 0,-1-1-1,1 0 1,-1 0-1,0 0 1,0-1-1,-1 1 1,0-1-1,0 0 1,0 0-1,0 0 1,-1 0-1,0 0 1,-1-1-1,1 1 1,-1-1 0,0 1-1,-1-1 1,0 0-1,0-1-31,-4 37 225,3-26-219,0-1 1,0 1-1,1 0 0,-1 0 1,0 0-1,1-1 0,-1 1 1,1 0-1,0 0 0,0 0 1,0 0-1,1 0 0,-1 0 0,1 0 1,-1-1-1,1 1 0,0 0 1,0 0-1,0-1 0,1 1 1,-1 0-1,1-1 0,-1 0 0,1 1 1,0-1-1,0 0 0,0 0 1,0 0-1,0 0 0,0 0 1,1 0-1,0 0-6,2 0 6,-1 0 1,1-1 0,0 0-1,0 0 1,-1 0 0,1 0-1,0-1 1,0 0 0,0 0-1,0 0 1,-1-1-1,1 1 1,0-1 0,0 0-1,-1-1 1,1 1 0,0-1-1,-1 0 1,0 0 0,1 0-1,-1 0 1,0-1 0,0 0-1,0 0 1,-1 0-1,1 0 1,0-2-7,80-106 418,-81 144-247,-60 233 170,-55 201-192,112-463-149,-1 0 0,0 0 0,1 0 0,-1 0 0,0 0 0,-1 0 0,1-1 0,-1 1 0,0 0 0,0-1 0,0 1 0,0-1 0,-1 0 0,1 1 0,-1-1 0,0-1 0,0 1 0,0 0 0,0-1 0,0 1 0,-1-1 0,1 0 0,-1 0 0,1 0 0,-1-1 0,0 1 0,0-1 0,0 0 0,0 0 0,0 0 0,0 0 0,0-1 0,0 0 0,-2 0 0,1-1-11,0-1 0,0 0 0,0-1-1,0 1 1,0-1 0,1 0-1,-1 0 1,1 0 0,-1-1-1,1 0 1,0 0 0,1 0 0,-1 0-1,1 0 1,0-1 0,0 1-1,0-1 1,0 0 0,1 0 0,0 0-1,0 0 1,0 0 0,1-1-1,0 1 1,0 0 0,0-1-1,1 1 1,-1-1 0,1 1 0,0-1-1,1 1 1,0-1 0,0 1-1,1-6 12,1-6-35,0 0 0,1 1 0,0-1-1,1 1 1,1 0 0,1 0-1,1 1 1,0 0 0,0 0 0,2 1-1,0 0 1,10-11 35,156-139-4299,-171 159 3987,22-17-8477</inkml:trace>
  <inkml:trace contextRef="#ctx0" brushRef="#br0" timeOffset="4833.8">5283 248 21631,'-12'4'0,"-7"2"-512,9-5 0,7-1-1920,3 0 129,0 0-8577</inkml:trace>
  <inkml:trace contextRef="#ctx0" brushRef="#br0" timeOffset="5005.008">5187 476 17023,'0'0'0,"0"0"-1663,2 4-1,0 0-7808</inkml:trace>
  <inkml:trace contextRef="#ctx0" brushRef="#br0" timeOffset="5918.187">1515 1336 16000,'-87'-4'-640,"-52"-12"1536,247 9-129,389 16-255,7-28-64,-2-22 0,215-57-448,-361 40 284,-19 2 350,274-9-634,-561 66 140,-43 2-281,-32 0-520,2-4-2112,0 0-8021</inkml:trace>
  <inkml:trace contextRef="#ctx0" brushRef="#br0" timeOffset="11849.726">154 2742 14976,'5'-12'0,"-7"12"0,-10 6 0,2-2 7,0 1 0,0 1 0,1 0 0,0 0 0,0 1 0,0 0 0,1 1 0,0 0 1,0 0-1,1 1 0,0 0 0,1 0 0,0 0 0,0 1 0,1 0 0,0 0 0,1 0 1,-2 9-8,5-17 0,0 0 0,1 0 0,0 0 0,-1 0 0,1 0 0,0 1 0,0-1 0,0 0 0,1 0 0,-1 0 0,0 0 0,1 0 0,-1 0 0,1 0 0,0 0 0,0 0 0,-1 0 0,1-1 0,0 1 0,1 0 0,-1 0 0,0-1 0,0 1 0,1-1 0,-1 1 0,1-1 0,0 1 0,-1-1 0,1 0 0,0 0 0,0 0 0,-1 0 0,1 0 0,0 0 0,0-1 0,0 1 0,0-1 0,0 1 0,0-1 0,0 0 0,0 1 0,1-1 0,-1 0 0,0-1 0,1 1 0,96-21 0,-91 17 0,-1-1 0,1 0 0,-1 0 0,-1-1 0,1 0 0,-1 0 0,0 0 0,0-1 0,-1 0 0,0 0 0,0 0 0,-1-1 0,0 1 0,0-1 0,0 0 0,-1-1 0,-1 1 0,2-5 0,8-14 0,-4 80 128,-8-49-115,1 1 0,-1 0 1,1-1-1,1 1 0,-1-1 1,0 0-1,1 1 0,0-1 1,0 0-1,1 0 0,-1 0 1,1 0-1,0 0 0,0-1 1,0 1-1,0-1 0,0 0 1,1 0-1,0 0 0,-1-1 1,1 1-1,0-1 0,0 0 1,1 0-1,-1 0 0,0 0 1,1-1-1,-1 0 0,1 1 1,-1-2-1,1 1 0,-1-1 1,1 1-1,0-1 0,-1-1 1,1 1-1,0-1 0,-1 1 1,1-1-1,1-1-13,-2-3 31,0 1 1,-1-1-1,0 0 1,0-1-1,0 1 0,0 0 1,-1-1-1,0 0 1,0 1-1,-1-1 1,0 0-1,0 0 1,0 0-1,0 0 0,-1 0 1,0 0-1,0 0 1,-1 0-1,0 0-31,1 3 6,0 1-1,-1 0 1,1 0 0,-1-1-1,1 1 1,-1 0-1,0 0 1,0 0 0,0 0-1,0 0 1,0 0-1,-1 0 1,1 0 0,-1 0-1,1 1 1,-1-1-1,0 0 1,1 1 0,-1 0-1,0-1 1,0 1 0,0 0-1,0 0 1,0 0-1,0 0 1,0 0 0,0 0-1,-1 1 1,1-1-1,0 1 1,0 0 0,-1-1-1,1 1 1,0 0-1,-1 0 1,1 1 0,0-1-1,-1 0 1,1 1-6,-89 31 186,92-26-186,8-8 0,1 0 0,-1-1 0,1 0 0,-1-1 0,0 1 0,-1-2 0,1 0 0,-1 0 0,1 0 0,-1-1 0,17-15 0,-1-2 0,-1 0 0,-1-1 0,-1-1 0,-1-1 0,-1-1 0,-2-1 0,0 0 0,-2-1 0,-1-1 0,-2-1 0,-1 1 0,2-12 0,-6 8 22,-14 51 234,2 34-184,2-1 1,3 0-1,1 0 1,3 0-1,2 1-72,20 73-8,-25-120 17,1 0 0,0 1 1,-1-1-1,1 0 0,1 0 1,-1 0-1,1 0 1,-1 0-1,1 0 0,0-1 1,0 0-1,1 1 0,-1-1 1,1 0-1,-1-1 0,1 1 1,0 0-1,0-1 1,0 0-1,1 0 0,-1-1 1,0 1-1,1-1 0,-1 0 1,1 0-1,-1 0-9,4-2 6,-1-1 0,0-1 0,-1 1-1,1-1 1,0 0 0,-1 0 0,1-1-1,-1 0 1,0 0 0,-1-1 0,1 1 0,-1-1-1,1 0 1,-2-1 0,1 1 0,0-1 0,-1 0-1,0 0 1,-1-1 0,1 1 0,-1-1 0,-1 0-1,1 1 1,-1-1 0,1-6-6,8-9 4,12-39 252,-23 65-256,0 0 0,0 0 0,0 0 0,1 0 0,0 0 0,0 0 0,0 0 0,0-1 0,0 1 0,1 0 0,-1 0 0,1-1 0,0 1 0,0-1 0,1 1 0,-1-1 0,1 0 0,0 0 0,-1 0 0,1-1 0,0 1 0,1 0 0,-1-1 0,0 0 0,1 0 0,-1 0 0,1 0 0,0-1 0,0 1 0,0-1 0,-1 0 0,1 0 0,0 0 0,0-1 0,0 0 0,0 1 0,1-1 0,-1-1 0,0 1 0,0 0 0,3-2 0,5-2 0,0 0 0,0-1 0,-1-1 0,1 0 0,-1 0 0,-1-1 0,1 0 0,-1-1 0,0 0 0,-1-1 0,0 0 0,0-1 0,-1 0 0,-1 0 0,1 0 0,-2-1 0,1 0 0,-1-1 0,1-3 0,-4-5 230,-6 37 31,5 191 16,-2-206-281,1 0-1,0-1 0,0 1 0,0 0 1,0-1-1,0 1 0,0 0 1,1-1-1,-1 1 0,0-1 0,1 0 1,-1 0-1,1 1 0,0-1 0,-1 0 1,1 0-1,0 0 0,-1 0 0,1-1 1,0 1-1,0-1 0,0 1 0,0-1 1,0 1-1,0-1 0,0 0 0,0 0 1,0 0-1,0 0 0,0 0 0,0 0 1,-1-1-1,1 1 0,0-1 1,0 1-1,0-1 0,0 0 0,0 0 1,-1 0-1,1 0 0,0 0 0,-1 0 1,1 0-1,-1 0 0,1-1 0,-1 1 1,0 0-1,1-1 0,-1 0 0,0 1 1,0-1-1,0 0 0,0 1 0,0-1 5,166-223-1514,-213 325 1599,-13 49 342,116-246 170,10-2-170,-64 99-415,-1 1 1,1 0-1,-1 0 1,0-1-1,0 1 1,1 1-1,-1-1 1,0 0-1,0 1 1,0-1-1,0 1 1,0-1-1,-1 1 1,1 0-1,0 0 1,-1 0-1,1 0 1,-1 0-1,0 0 1,0 0-1,0 0 1,0 1-1,0-1 1,0 0-1,0 1 1,-1-1-1,1 1 1,-1-1-1,0 3-12,16 51 0,-14-55 0,1-1 0,-1 0 0,0 0 0,1 0 0,-1 0 0,0 0 0,1-1 0,-1 1 0,0-1 0,1 1 0,-1-1 0,0 0 0,0 0 0,0 0 0,1 0 0,-1 0 0,0 0 0,-1-1 0,1 1 0,0-1 0,0 1 0,0-1 0,-1 0 0,1 1 0,-1-1 0,1-1 0,138-149 107,-139 151-102,0 1 0,0 0 0,0 0 0,0 0 0,0 0 0,0 1-1,-1-1 1,1 0 0,0 0 0,0 0 0,0 1 0,0-1 0,0 0 0,0 1 0,-1-1 0,1 1-1,0-1 1,0 1 0,-1-1 0,1 1 0,0 0 0,-1-1 0,1 1 0,-1 0 0,1-1 0,-1 1-1,1 0 1,-1 0 0,1 0 0,-1-1 0,0 1 0,1 0 0,-1 0 0,0 0 0,0 0 0,0 0 0,1 0-1,-1 0 1,0 0 0,0-1 0,0 1 0,-1 0 0,1 0 0,0 0 0,0 0 0,0 0 0,-1 0-1,1 0 1,0-1 0,-1 1 0,1 0 0,-1 0 0,1 0 0,-1-1 0,1 1 0,-1 0 0,0 0-5,1 0-3,-41 155 259,41-156-257,-1 0 0,1 1-1,0-1 1,0 1 0,-1-1 0,1 0-1,0 1 1,0-1 0,0 1-1,0-1 1,0 1 0,0-1-1,0 0 1,-1 1 0,1-1 0,0 1-1,0-1 1,1 1 0,-1-1-1,0 1 1,0-1 0,0 0-1,0 1 1,0-1 0,0 1 0,1-1-1,-1 1 1,0-1 0,0 0-1,1 1 1,-1-1 0,0 0-1,0 1 1,1-1 0,-1 0 0,0 1-1,1-1 1,-1 0 0,1 0-1,-1 1 1,0-1 0,1 0-1,-1 0 1,1 0 0,-1 0-1,0 0 1,1 1 0,-1-1 0,1 0-1,-1 0 1,1 0 0,-1 0-1,1 0 1,-1 0 0,0 0-1,1 0 1,-1-1 0,1 1 0,-1 0-1,1 0 1,-1 0 0,0 0-1,1-1 1,-1 1 0,1 0-1,-1 0 1,0-1 0,1 1 0,-1 0-1,1-1 2,27-19-157,-27 19 149,119-158-1506,-120 158 1511,0 1 1,1-1-1,-1 0 1,0 0-1,0 0 1,0 0-1,1 0 1,-1 1-1,0-1 0,1 0 1,-1 0-1,1 0 1,-1 1-1,1-1 1,-1 0-1,1 1 1,0-1-1,-1 0 1,1 1-1,0-1 1,-1 1-1,1-1 1,0 1-1,0-1 1,-1 1-1,1 0 0,0-1 1,0 1-1,0 0 1,0 0-1,-1-1 1,1 1-1,0 0 1,0 0-1,0 0 1,0 0-1,0 0 1,0 0-1,0 1 1,-1-1-1,1 0 0,0 0 1,0 0-1,0 1 1,0-1-1,-1 1 1,1-1-1,0 1 1,0-1-1,-1 1 1,1-1-1,0 1 1,-1-1-1,1 1 1,0 0-1,-1-1 1,1 1-1,-1 0 0,1 0 3,-8 147 406,39-228-9,-22 64-325,55-96 312,-56 106-343,-7 25 9,-6 28 8,6 41-58,-1-86 0,-1 1 0,1-1 0,-1 0 0,1 0 0,0 0 0,0 1 0,0-1 0,0 0 0,1 0 0,-1-1 0,1 1 0,-1 0 0,1 0 0,-1-1 0,1 1 0,0 0 0,0-1 0,0 0 0,0 1 0,0-1 0,0 0 0,0 0 0,0 0 0,0-1 0,0 1 0,1 0 0,-1-1 0,0 1 0,1-1 0,-1 0 0,0 0 0,1 0 0,-1 0 0,0 0 0,3-1 0,5-3 0,1 0 0,-1 0 0,0-1 0,0-1 0,-1 0 0,1 0 0,-1 0 0,-1-1 0,1-1 0,-1 0 0,-1 0 0,1 0 0,-1-1 0,-1 0 0,0 0 0,0-1 0,0 0 0,-2 0 0,1 0 0,-1-1 0,0 0 0,-61 93 662,104-201-449,-37 166-192,1 25-21,-9-69 22,-2-2 84,0-1 22,0 0 0,11-26 235,4-31-340,-14 47-23,0 1 0,1 0 0,0 0-1,1 0 1,0 0 0,0 0 0,1 1 0,0-1 0,0 1 0,1 0 0,0 0 0,1 1 0,-1-1-1,1 1 1,6-4 0,-12 10 0,1 0 0,0 0 0,0 0 0,0 1 0,0-1 0,0 1 0,0-1 0,0 0 0,0 1 0,0 0 0,0-1 0,0 1 0,0 0 0,0-1 0,0 1 0,1 0 0,-1 0 0,0 0 0,0 0 0,0 0 0,0 0 0,0 0 0,1 0 0,-1 1 0,0-1 0,0 0 0,0 1 0,0-1 0,0 1 0,0-1 0,0 1 0,0-1 0,0 1 0,0 0 0,0-1 0,-1 1 0,1 0 0,0 0 0,0 0 0,-1 0 0,1 0 0,0 0 0,-1 0 0,1 0 0,-1 0 0,1 0 0,-1 0 0,0 0 0,1 0 0,9 63 0,-10-60 0,2 28 0,-2-17 0,0 1 0,1-1 0,1 1 0,0-1 0,1 0 0,1 0 0,0 0 0,1 0 0,7 13 0,-11-26 0,0 0 0,0-1 0,1 1 0,-1-1 0,0 0 0,1 1 0,-1-1 0,1 0 0,0 0 0,-1 0 0,1 0 0,0 0 0,0 0 0,-1-1 0,1 1 0,0-1 0,0 1 0,0-1 0,0 1 0,0-1 0,0 0 0,0 0 0,-1 0 0,1 0 0,0 0 0,0-1 0,0 1 0,0-1 0,0 1 0,0-1 0,0 1 0,-1-1 0,1 0 0,0 0 0,0-1 0,56-38 0,-47 30 0,0 2 0,0-2 0,-1 1 0,0-1 0,0-1 0,-1 0 0,0 0 0,-1-1 0,0 0 0,-1 0 0,-1 0 0,3-8 0,-8 19 0,-1-1 0,1 0 0,0 1 0,-1-1 0,0 0 0,1 0 0,-1 0 0,0 1 0,0-1 0,0 0 0,0 0 0,0 0 0,0 0 0,-1 1 0,1-1 0,0 0 0,-1 0 0,0 1 0,1-1 0,-1 0 0,0 1 0,0-1 0,0 0 0,0 1 0,0 0 0,0-1 0,0 1 0,-1-1 0,1 1 0,0 0 0,-1 0 0,1 0 0,-1 0 0,0 0 0,1 0 0,-1 0 0,0 1 0,1-1 0,-1 0 0,0 1 0,0 0 0,1-1 0,-1 1 0,0 0 0,0 0 0,0 0 0,0 0 0,-6 4-1,0 1 0,0 0 0,1 1-1,-1 0 1,1 0 0,1 0 0,-1 1-1,1 0 1,0 0 0,1 1 0,0-1-1,0 1 1,0 0 0,1 1 0,1-1-1,-1 1 1,0 3 1,4-11-7,0 1 1,-1-1-1,1 1 0,0-1 0,0 1 1,0-1-1,0 1 0,0-1 0,0 1 0,0-1 1,0 1-1,1-1 0,-1 0 0,0 1 1,1-1-1,-1 1 0,1-1 0,0 0 1,0 1-1,-1-1 0,1 0 0,0 0 1,0 1-1,0-1 0,0 0 0,0 0 1,0 0-1,1 0 0,-1 0 0,0-1 1,0 1-1,1 0 0,-1-1 0,1 1 1,-1 0-1,0-1 0,1 0 0,-1 1 1,1-1-1,0 0 7,61-1-199,-50-3 173,-1-1 1,-1 0 0,1 0-1,-1-1 1,0 0 0,0-1-1,0-1 1,-1 1 0,0-2-1,-1 1 1,0-1 0,0-1-1,-1 0 1,0 0 0,-1 0-1,0-2 26,0 0 0,-6 20 0,0 115 0,1-122 0,-1 0 0,1-1 0,-1 1 0,1-1 0,-1 1 0,1-1 0,0 0 0,-1 1 0,1-1 0,0 0 0,-1 0 0,1 0 0,-1 0 0,1-1 0,0 1 0,-1 0 0,1-1 0,-1 1 0,1-1 0,0 1 0,-1-1 0,0 0 0,1 0 0,-1 0 0,1 0 0,-1 0 0,0 0 0,0 0 0,1 0 0,-1 0 0,0 0 0,0-1 0,0 1 0,0 0 0,-1-1 0,1 0 0,45-63 0,-43 100 0,-7 14 0,29-58 0,38-103 0,-30 154 0,-33-40-27,1-1-1,0 1 1,-1 0-1,1 0 1,0-1-1,0 1 1,0-1-1,0 1 1,0-1-1,0 1 1,1-1-1,-1 0 1,0 0-1,1 1 0,-1-1 1,1 0-1,0 0 1,-1 0-1,1-1 1,0 1-1,-1 0 1,1-1-1,0 1 1,0-1-1,-1 1 1,1-1-1,0 0 1,0 0-1,0 0 1,0 0-1,0 0 1,-1 0-1,1 0 0,0-1 1,0 1-1,0-1 1,-1 1-1,1-1 28,42-23-3497,-28 13-6807</inkml:trace>
  <inkml:trace contextRef="#ctx0" brushRef="#br0" timeOffset="12495.787">3247 2513 19455,'-2'-16'-1573,"7"30"-1717,28-21 2756,-29 2 515,-1-1 0,0 1 0,0 0 0,-1-1 0,0 1 0,0-1 0,0 0 0,0 0-1,-1 0 1,0 1 0,0-1 0,-1 0 0,0 0 0,0-1 0,0 1 0,-1 0 0,0 0 0,0 1 0,0-3 19,0 8 2,1-1 1,0 0-1,0 0 1,0 1-1,0-1 1,-1 0-1,1 1 1,0-1-1,-1 0 1,1 1-1,0-1 1,-1 0 0,1 1-1,-1-1 1,1 1-1,-1-1 1,1 1-1,-1-1 1,1 1-1,-1-1 1,0 1-1,1 0 1,-1-1-1,0 1 1,1 0-1,-1-1 1,0 1 0,0 0-1,1 0 1,-1 0-1,0 0 1,1 0-1,-1 0 1,0 0-1,0 0 1,1 0-1,-1 0 1,0 0-1,0 0 1,1 0 0,-1 1-1,0-1 1,1 0-1,-1 0 1,0 1-1,1-1 1,-1 1-1,0-1 1,1 0-1,-1 1 1,1-1-1,-1 1 1,1-1-1,-1 1 1,1 0 0,-1-1-1,1 1 1,0 0-1,-1-1 1,1 1-1,-1 0-2,-26 39 251,23-33-204,0-1 0,0 1 0,1 0 0,0 1 0,0-1 0,1 0 0,0 1 1,0 0-1,1-1 0,0 1 0,0 0 0,1 0 0,0 0 0,0-1 0,1 1 0,0 0 0,0 0 0,1-1 0,0 1 0,0-1 1,1 1-1,0-1 0,0 0 0,1 0 0,0 0 0,0-1 0,0 1 0,1-1 0,1 1-47,-4-5 14,1 0 0,-1-1 0,1 1 0,0 0 0,0-1 0,0 0 0,0 0 0,0 0-1,0 0 1,0 0 0,0 0 0,0-1 0,0 0 0,1 1 0,-1-1 0,0 0 0,0-1 0,0 1 0,0-1 0,1 1 0,-1-1-1,0 0 1,0 0 0,0 0 0,0 0 0,0-1 0,-1 1 0,1-1 0,0 0 0,-1 0 0,3-2-14,73-69-2160,-43 33-7226</inkml:trace>
  <inkml:trace contextRef="#ctx0" brushRef="#br0" timeOffset="14703.59">4130 2408 21247,'0'1'-119,"0"-1"0,0 0 0,1 0 0,-1 1 0,0-1-1,0 0 1,0 1 0,0-1 0,0 0 0,0 1 0,0-1 0,1 0-1,-1 0 1,0 1 0,0-1 0,0 0 0,1 0 0,-1 0 0,0 1 119,-32 36-1833,44-28 1471,-9-8 340,-8-13 22,3 10 0,0 0 0,0 0 0,0 0 0,0 1 0,0-1 0,0 1 0,-1-1 0,1 1 0,0 0 0,-1 0 0,1 0 0,-1 0 0,1 1 0,-1-1 0,0 1 0,1-1 0,-1 1 0,1 0 0,-1 0 0,0 0 0,1 0 0,-1 0 0,0 1 0,1-1 0,-1 1 0,1 0 0,-1 0 0,0 0 0,-72 33 0,67-28 0,0 0 0,0 0 0,1 1 0,0 0 0,1 0 0,0 1 0,0 0 0,0 0 0,1 0 0,-2 4 0,5-9 0,0 1 0,1-1 0,-1 0 0,1 1 0,0-1 0,0 1 0,0-1 0,0 1 0,1-1 0,-1 1 0,1 0 0,0-1 0,0 1 0,1-1 0,-1 1 0,1 0 0,-1-1 0,1 1 0,0-1 0,0 1 0,1-1 0,-1 0 0,1 1 0,0-1 0,0 0 0,0 0 0,0 0 0,0 0 0,1 0 0,-1-1 0,1 0 0,-1 0 0,1 0 0,0-1 0,-1 1 0,1-1 0,0 0 0,0 0 0,0 0 0,0 0 0,0 0 0,0-1 0,0 1 0,0-1 0,0 0 0,0 0 0,0 0 0,0 0 0,0 0 0,0-1 0,0 0 0,0 1 0,0-1 0,0 0 0,0 0 0,0-1 0,0 1 0,-1-1 0,3-1 0,66-64 0,-60 40 16,-1 0 0,-2 0 0,0-1 0,-2-1-1,-1 1 1,-1-1 0,-1 1 0,-2-29-16,2 8 23,17-266 1001,-21 315-1011,1 0 1,0 0-1,-1 0 0,1 0 1,-1 0-1,1 0 1,0 0-1,-1 0 0,1 0 1,-1 0-1,1 0 1,0 0-1,-1 0 0,1-1 1,0 1-1,-1 0 1,1 0-1,0 0 0,-1-1 1,1 1-1,0 0 1,-1 0-1,1-1 0,0 1 1,0 0-1,-1 0 1,1-1-1,0 1 0,0 0 1,-1-1-1,1 1 1,0-1-1,0 1 0,0 0 1,0-1-1,0 1 1,0 0-1,-1-1 0,1 1 1,0-1-1,0 1-13,-14 39 176,5-2-131,2 0-1,1 1 0,2 1 1,1-1-1,3 0 1,0 1-1,3-1 1,1 0-1,2 0 1,1-1-1,2 1 0,13 30-44,-17-56 0,-5-9 0,0-1 0,0 0 0,1 0 0,-1 1 0,1-1 0,0 0 0,-1 0 0,1 0 0,0 0 0,1 0 0,-1 0 0,0 0 0,0 0 0,1 0 0,-1 0 0,1-1 0,0 1 0,-1-1 0,1 1 0,0-1 0,0 0 0,0 1 0,0-1 0,0 0 0,0 0 0,0 0 0,0-1 0,1 1 0,-1 0 0,0-1 0,0 0 0,2 1 0,9-8 0,0 0 0,-1-1 0,0 0 0,0-1 0,0 0 0,-1-1 0,-1 0 0,0-1 0,0 0 0,-1 0 0,-1-1 0,0 0 0,4-8 0,-5 8 0,-1 0 0,0 0 0,-1 0 0,-1-1 0,0 0 0,0 0 0,-1 0 0,-1-1 0,0 1 0,-1-1 0,0-1 0,-34 48 0,25-20 0,1 1 0,0 0 0,1 1 0,0-1 0,1 1 0,1 0 0,0 1 0,1-1 0,1 1 0,0-1 0,1 1 0,1 0 0,0 3 0,0-18 0,0 1 0,1-1 0,-1 0 0,0 1 0,0-1 0,1 0 0,-1 1 0,0-1 0,1 0 0,0 0 0,-1 0 0,1 1 0,0-1 0,-1 0 0,1 0 0,0 0 0,0 0 0,0 0 0,0 0 0,0 0 0,0-1 0,0 1 0,0 0 0,0-1 0,0 1 0,1 0 0,-1-1 0,0 1 0,0-1 0,1 0 0,-1 1 0,0-1 0,1 0 0,-1 0 0,0 0 0,1 0 0,-1 0 0,0 0 0,1 0 0,-1 0 0,0-1 0,0 1 0,1 0 0,-1-1 0,0 1 0,0-1 0,1 0 0,-1 1 0,0-1 0,0 0 0,1 0 0,54-50 0,21-95 0,-83 240 0,6-86 0,0 0 0,0 1 0,0-1 0,1 0 0,1 0 0,-1 0 0,1 0 0,1 0 0,-1 0 0,1-1 0,1 1 0,-1-1 0,1 0 0,4 5 0,-4-10 0,0-1 0,0 0 0,0 0 0,0 0 0,0-1 0,0 0 0,1 1 0,-1-1 0,0-1 0,0 1 0,0-1 0,0 1 0,0-1 0,0 0 0,0-1 0,0 1 0,0-1 0,0 1 0,0-1 0,-1-1 0,1 1 0,-1 0 0,0-1 0,1 1 0,-1-1 0,0 0 0,-1 0 0,1-1 0,2-2 0,13-18 0,0-2 0,-2 0 0,-1 0 0,-1-1 0,-2-1 0,0-1 0,-2 1 0,-1-2 0,-2 1 0,0-1 0,-2 0 0,-2-1 0,0-8 0,5-16 27,-2 0 0,-2 0-1,-3 0 1,-4-16-27,3 72 2,0-1 1,0 0-1,-1 1 0,1-1 1,0 0-1,0 0 0,-1 0 1,1 1-1,0-1 0,-1 0 0,1 0 1,0 0-1,-1 1 0,1-1 1,-1 0-1,1 0 0,0 0 1,-1 0-1,1 0 0,0 0 1,-1 0-1,1 0 0,-1 0 0,1 0 1,0 0-1,-1 0 0,1 0 1,0 0-1,-1-1 0,1 1 1,0 0-1,-1 0 0,1 0 1,0 0-1,-1-1 0,1 1 0,0 0 1,-1 0-1,1-1 0,0 1 1,0 0-1,-1 0 0,1-1 1,0 1-1,0 0 0,0-1 1,-1 1-1,1 0 0,0-1 1,0 1-1,0 0 0,0-1 0,0 1 1,0-1-1,0 1 0,0 0 1,0-1-1,0 1 0,0 0 1,0-1-1,0 1 0,0-1 1,0 1-1,0 0 0,0-1 0,0 1 1,0 0-1,1-1 0,-1 1-2,-17 26 97,-19 60-97,3 2 1,5 1-1,3 1 0,-11 86 0,30-148-44,17-69-4329,-6 14-5909</inkml:trace>
  <inkml:trace contextRef="#ctx0" brushRef="#br0" timeOffset="14969.456">4453 2091 16511,'24'18'0,"-20"-14"0,-1-1 0,0 0 0,1 0 0,0-1 0,0 1 0,-1-1 0,2 0 0,-1 0 0,0 0 0,0 0 0,1-1 0,-1 1 0,0-1 0,1 0 0,2-1 0,15-2 0,0-2 0,-1-1 0,1-1 0,-1 0 0,-1-2 0,1 0 0,-1-1 0,-1-1 0,1-1 0,-2-1 0,12-10 0,12-4 0,117-65-746,-145 86-1515,-1 2-6891</inkml:trace>
  <inkml:trace contextRef="#ctx0" brushRef="#br0" timeOffset="15948.057">4898 2249 15616,'0'-26'-256,"25"29"128,7-18 128,-32 14 51,0 0 0,0 0 0,-1-1 1,1 1-1,-1 0 0,1 0 1,-1 0-1,1 0 0,-1 0 1,0 0-1,0-1 0,1 1 0,-1 1 1,0-1-1,0 0 0,0 0 1,0 0-1,0 0 0,0 1 1,0-1-1,0 0 0,0 1 0,-1-1 1,1 1-1,0-1 0,0 1 1,-1 0-1,1 0 0,0-1 1,0 1-1,-1 0 0,1 0 0,0 0 1,0 0-1,-1 0 0,1 1 1,0-1-1,0 0 0,-1 1 1,1-1-1,0 0 0,-1 1-51,-5 2 16,0 0 1,1 1-1,-1 0 0,1 0 0,0 0 0,0 1 1,1-1-1,-1 1 0,1 1 0,0-1 0,0 1 1,1 0-1,0 0 0,0 0 0,0 1 1,1-1-1,0 1 0,0 0 0,0 0 0,1 0 1,0 0-1,1 0 0,0 0 0,0 1 0,0 5-16,0-12 1,1 1-1,-1 0 1,1 0-1,-1 0 1,1 0-1,0 0 1,0 0-1,0 0 1,0 0-1,0 0 1,0 0-1,1-1 1,-1 1-1,1 0 1,-1 0-1,1 0 1,0 0-1,0-1 0,0 1 1,0 0-1,0-1 1,0 1-1,0 0 1,0-1-1,0 0 1,1 1-1,-1-1 1,1 0-1,-1 1 1,1-1-1,0 0 1,-1 0-1,1 0 1,0-1-1,0 1 1,-1 0-1,1-1 0,0 1 1,0-1-1,0 0 1,0 1-1,0-1 1,0 0-1,0 0 1,0 0-1,17-12 67,-1-1 0,0 0 0,0-2 0,-2 0 0,0 0 0,0-2 0,9-13-67,-20 20 128,-14 22-107,5-5-21,1 0 0,0 1 0,0-1 0,1 1 0,0-1 0,1 1 0,-1 0 0,1 0 0,1 0 0,0 0 0,0 0 0,0-1 0,1 1 0,0 0 0,1 0 0,-1 0 0,1-1 0,2 4 0,-2-9 1,-1 0-1,1 0 0,0-1 0,-1 1 0,1-1 0,0 1 0,0-1 0,0 0 0,0 0 0,0 0 1,0 0-1,0 0 0,0 0 0,0-1 0,1 1 0,-1-1 0,0 1 0,0-1 0,1 0 1,-1 0-1,0 0 0,1 0 0,-1 0 0,0-1 0,0 1 0,1-1 0,-1 1 0,0-1 1,0 0-1,0 0 0,0 0 0,0 0 0,0 0 0,2-2 0,66-46-110,-57 32 44,0 0 1,-2-1-1,0 0 0,-1-1 1,0 0-1,-2 0 1,0-1-1,-2 0 0,0 0 1,-1-1-1,-1 0 1,-1 1-1,-1-2 0,0 1 1,-2 0-1,-1 0 1,0-2 65,5-54-59,13-104 59,-30 304 320,-4-1 0,-30 102-320,24-141-981,17-82-2261,2-5-5846</inkml:trace>
  <inkml:trace contextRef="#ctx0" brushRef="#br0" timeOffset="17055.6">5083 2204 14336,'-4'20'384,"54"-26"405,-16-1-412,0-1 0,-1-2-1,0-1 1,-1-2 0,0-1 0,12-8-377,-43 22 9,1 1-1,-1-1 1,0 1-1,1-1 0,-1 1 1,0 0-1,1 0 1,-1-1-1,0 1 1,0 0-1,0 0 1,0 0-1,0 0 1,0 0-1,0 1 0,0-1 1,0 0-1,0 0 1,-1 1-1,1-1 1,0 0-1,-1 1 1,1-1-1,-1 0 1,0 1-1,1-1 1,-1 1-1,0-1 0,0 1 1,0-1-1,0 1 1,0-1-1,0 1 1,0-1-1,-1 1 1,1-1-1,0 0 1,-1 1-1,1-1 1,-1 1-9,1 6 45,1 78 211,-1-85-255,1-1-1,0 0 1,0 1-1,0-1 1,-1 0-1,1 0 1,0 0-1,0 0 1,0 1 0,0-1-1,0 0 1,-1-1-1,1 1 1,0 0-1,0 0 1,0 0-1,0 0 1,-1-1-1,1 1 1,0 0 0,0-1-1,0 1 1,-1-1-1,1 1 1,0 0-1,-1-1 1,1 0-1,0 1 1,-1-1-1,1 1 1,-1-1-1,1 0 1,-1 0 0,1 1-1,-1-1 1,1 0-1,-1 0 0,1 0 1,69-66 149,-65 97 191,-6-26-326,0-1-1,1 1 1,0-1 0,-1 1-1,1-1 1,1 1-1,-1-1 1,0 1 0,1-1-1,0 1 1,0-1 0,0 0-1,0 1 1,0-1 0,1 0-1,-1 0 1,1 0-1,0 0 1,0 0 0,0 0-1,0 0 1,1-1 0,-1 1-1,1-1 1,-1 1-1,1-1 1,0 0 0,0 0-1,0-1 1,0 1 0,0 0-1,1-1 1,-1 0-1,0 0 1,4 1-15,-3-1 3,0-1 1,0 1-1,-1-1 1,1 0-1,0 0 0,0 0 1,0-1-1,0 1 0,0-1 1,0 0-1,0 0 0,0 0 1,-1-1-1,1 1 0,0-1 1,-1 0-1,0 0 1,1 0-1,-1-1 0,0 1 1,0-1-1,0 1 0,0-1 1,-1 0-1,1 0 0,-1-1 1,1 1-4,41-102 58,-40 89-36,-4 15 84,0 1 22,0 0 0,-4 35 1003,-4-61-235,8 25-1003,0 1-85,-4 8-3093,1-1-9365</inkml:trace>
  <inkml:trace contextRef="#ctx0" brushRef="#br0" timeOffset="18437.744">5509 2151 22527,'1'0'-217,"1"1"0,0-1-1,0 0 1,0 0 0,0 1 0,0-1-1,0-1 1,0 1 0,0 0 0,0 0-1,0-1 1,0 1 0,0-1-1,0 0 1,-1 1 0,1-1 0,0 0-1,0 0 1,-1 0 0,1 0 0,0 0-1,-1-1 1,1 1 0,-1 0-1,0-1 1,1 1 0,0-2 217,-6 5 469,-17 255-448,21-195-21,-3-1 0,-3 0 0,-2 0 0,-3-1 0,-2 0 0,-3-1 0,-3 0 0,-2-1 0,-2-2 0,-29 49 0,44-93 22,0 0-1,-1 0 0,0-1 1,-1 0-1,0-1 0,-1 0 1,0 0-1,-1-1 0,0-1 1,0 0-1,-10 5-21,19-13-2,1 0 0,-1 0 0,1 0 0,-1 0-1,1 0 1,-1-1 0,1 1 0,-1-1 0,1 0 0,0 1 0,-1-1 0,1 0-1,0-1 1,0 1 0,-1 0 0,1-1 0,0 1 0,0-1 0,1 1-1,-1-1 1,0 0 0,0 0 0,1 0 0,-1 0 0,1 0 0,0 0 0,0 0-1,-1 0 1,1-1 0,1 1 0,-1-1 0,0 1 0,1 0 0,-1-1-1,1 1 1,-1-1 0,1 1 0,0-1 0,0 1 0,1-1 0,-1 1 0,0-1-1,1 1 1,-1-1 0,1 1 0,0 0 0,0-1 0,0 1 0,0 0 0,1-2 1,55-133-902,-41 107 655,79-146-1182,7 5 1,91-114 1429,-30 64-1728,-163 222 1836,-1-1 0,1 0 1,-1 0-1,1 0 0,0 0 0,-1 0 1,1 0-1,-1 0 0,1 0 0,-1 0 0,1 0 1,0 0-1,-1 0 0,1 0 0,-1 0 1,1 0-1,0-1 0,-1 1 0,1 0 0,0 0 1,-1 0-1,1-1 0,0 1 0,-1 0 1,1 0-1,0-1 0,-1 1 0,1 0 0,0 0 1,0-1-1,-1 1 0,1-1 0,0 1 1,0 0-1,0-1 0,-1 1 0,1 0 1,0-1-1,0 1 0,0-1 0,0 1-108,-4 6 54,0 0-1,0 0 1,1 0 0,0 1-1,0-1 1,1 1 0,0 0-1,0 0 1,1 0 0,-1 0-1,1 0 1,1 0 0,0 2-54,-2 2 70,-5 242 403,10-200-359,-3 1 1,-2-1-1,-2 1 1,-3-1-1,-4 10-114,8-50-16,-1 5-50,1-31-1,1-80 32,5 1-1,3-1 0,4 1 1,5 1-1,3 0 1,12-28 35,-29 118 48,0-1 0,0 0-1,0 1 1,-1-1 0,1 0 0,-1 0 0,1 1 0,-1-1 0,1 0 0,-1 0-1,0 0 1,0 1 0,0-1 0,0 0 0,0 0 0,-1 0 0,1 0 0,0 1 0,-1-1-1,1 0 1,-1 0 0,0 1 0,1-1 0,-1 0 0,0 1 0,0-1 0,0 1-1,0-1 1,-1 1 0,1 0 0,0-1 0,-1 1 0,1 0 0,0 0 0,-1 0-1,0 0 1,1 0 0,-1 0 0,1 0 0,-1 1 0,0-1 0,0 0 0,1 1-1,-1-1 1,-1 1-48,3 0 128,8 28 235,70 129-342,-76-151-21,1 0 0,-1 1 0,-1-1 0,1 1 0,-1 0 0,0-1 0,-1 1 0,1 0 0,-2 0 0,1-1 0,0 1 0,-1 0 0,-1-1 0,1 1 0,-1-1 0,0 1 0,0-1 0,-1 0 0,0 1 0,0-1 0,-1-1 0,1 1 0,-1 0 0,0-1 0,-1 0 0,1 0 0,-1 0 0,0-1 0,0 1 0,-1-1 0,1-1 0,-3 2 0,-61 14-21,69-19 14,-1 0 1,1 0-1,-1 0 0,1 0 1,-1 0-1,1 0 0,-1-1 1,1 1-1,-1 0 0,1 0 1,-1 0-1,1-1 0,-1 1 1,1 0-1,0-1 0,-1 1 1,1 0-1,0-1 0,-1 1 0,1-1 1,0 1-1,-1 0 0,1-1 1,0 1-1,0-1 0,-1 1 1,1-1-1,0 1 0,0-1 1,0 1-1,0-1 0,0 1 1,0-1-1,0 1 0,0-1 1,0 1-1,0-1 0,0 1 1,0-1-1,0 1 0,0-1 1,0 1-1,0-1 0,1 1 0,-1-1 1,0 1-1,0-1 0,1 1 1,-1 0-1,0-1 0,0 1 1,1-1-1,-1 1 0,1 0 1,-1-1-1,0 1 0,1 0 1,-1-1-1,1 1 0,-1 0 1,1 0-1,-1-1 7,25-32-439,151-153-4062,-127 129-5483</inkml:trace>
  <inkml:trace contextRef="#ctx0" brushRef="#br0" timeOffset="19920.698">6201 1947 20607,'1'-1'-72,"0"1"-1,0-1 0,0 0 1,0 0-1,0 1 0,0-1 1,0 0-1,0 1 0,0-1 1,0 1-1,0 0 0,0-1 1,0 1-1,1 0 0,-1-1 1,0 1-1,0 0 0,0 0 1,0 0-1,1 0 0,-1 0 1,0 0-1,0 1 0,0-1 1,1 0-1,-1 1 0,0-1 1,0 0-1,0 1 0,0 0 1,0-1-1,0 1 0,0-1 1,0 1-1,0 0 0,0 0 1,0 0-1,-1-1 0,1 1 1,0 0-1,0 0 0,-1 0 1,1 0-1,-1 0 0,1 1 1,-1-1-1,1 0 0,-1 0 73,12 13-458,-4-6 420,0 1 0,0 1 0,-1-1 0,0 1 0,-1 0 0,0 1 0,0 0 0,-1 0 1,0 0-1,-1 0 0,-1 1 0,0-1 0,0 1 0,-1 0 0,-1 0 0,0 0 0,0 0 0,-1 0 0,-1 0 0,0 0 0,-1 0 0,0 0 1,0 0-1,-2 0 0,1-1 0,-1 0 0,-1 1 38,1-4-2,0 0 0,-1 0 1,0-1-1,0 0 0,0 0 0,-1 0 0,0 0 1,-1-1-1,1 0 0,-1-1 0,0 1 1,-2 0 1,8-7 0,0 1 0,0-1 0,0 1 0,1-1 0,-1 0 0,0 1 0,0-1 0,1 0 0,-1 0 0,1 1 0,-1-1 0,1 0 0,-1 0 0,1 0 0,-1 0 0,1 0 0,-1 0 0,1 0 0,0 0 0,0 1 0,0-1 0,-1 0 0,1 0 0,0 0 0,0 0 0,0 0 0,0 0 0,1 0 0,-1 0 0,0 0 0,0 0 0,1 0 0,-1 0 0,0 0 0,1 0 0,-1-3 0,4-24-35,1 0 0,1 0 0,1 0 0,2 1 0,1 0 0,1 1 0,1 0 0,1 1 0,1 0 0,1 1 1,6-5 34,-16 22-73,-3 2-9,0 1 0,1 0 0,0 0 0,0 0 0,0 0-1,0 1 1,0-1 0,1 1 0,0 0 0,-1 0 0,1 0 0,0 0-1,1 1 1,-1 0 0,0-1 0,1 2 82,-4 2-57,0 0 0,0 0 0,0 0-1,0 1 1,0-1 0,0 0 0,0 1 0,0-1 0,0 1 0,-1-1-1,1 1 1,-1-1 0,1 1 0,-1 0 0,0-1 0,1 1 0,-1 0 0,0-1-1,0 1 1,0-1 0,0 1 0,-1 0 0,1-1 0,0 1 0,-1 0-1,1-1 1,-1 2 57,1-2-14,-3 14-60,6 48-236,-1-63 310,0 1 0,-1 0 0,1-1 0,0 0 0,0 1 0,0-1 0,-1 0 0,1 0 0,0 0 0,0 0 0,0 0 0,0 0 0,-1-1 0,1 1 0,0-1 0,0 1 0,-1-1 0,1 0 0,0 1 0,-1-1 0,1 0 0,0 0 0,-1 0 0,0 0 0,1-1 0,-1 1 0,0 0 0,1-1 0,-1 1 0,0-1 0,1 0 0,2-2-9,0 0 1,0 0-1,-1-1 1,1 1-1,-1-1 0,0 1 1,-1-1-1,1 0 1,-1 0-1,0 0 1,0-1-1,0 1 1,-1 0-1,1-1 1,-1-1 8,-25 28 149,21-16-128,-1 1-1,1 0 1,1 0-1,-1 0 1,1 0 0,0 0-1,0 0 1,1 1-1,0-1 1,0 1 0,0-1-1,1 1 1,0-1-1,0 1 1,1-1 0,0 1-1,0-1 1,0 1-1,1-1 1,0 0 0,0 0-1,0 0 1,1 0-1,0 0 1,0 0-1,1-1 1,0 0 0,-1 1-1,4 1-20,-2-5 4,0-1 0,-1 0 0,1 0 0,1-1 0,-1 1 0,0-1-1,0 0 1,0 0 0,0-1 0,0 1 0,0-1 0,0 0 0,0-1 0,0 1-1,-1-1 1,1 0 0,0 0 0,-1 0 0,1-1 0,-1 0 0,0 0 0,3-2-4,21-17-341,0 0 1,-2-2 0,-1-1 0,-1-1 0,-1-1-1,-1-2 1,-1 0 0,-2 0 0,-1-2 0,-2-1-1,0 0 1,-3 0 0,0-2 0,-2 0 0,-2 0-1,-1-1 1,-2 1 0,-1-2 0,0-34 340,-4 63 17,1-6 311,0 1-1,-1 0 1,-1-1-1,0 1 1,-1-1-1,0 1 1,-1 0 0,0-1-1,-3-8-327,4 20 71,0 1 1,1-1-1,-1 1 1,0-1-1,0 1 0,0-1 1,0 1-1,0 0 0,0 0 1,0-1-1,0 1 1,0 0-1,1 0 0,-1 0 1,0 0-1,0 0 1,0 0-1,0 0 0,0 0 1,0 1-1,0-1 0,0 0 1,0 1-1,0-1 1,0 0-1,1 1 0,-1-1 1,0 1-1,0-1 1,0 1-1,1 0 0,-1-1 1,0 1-1,1 0 0,-1-1 1,0 1-1,1 0 1,-1 0-1,1 0 0,-1-1 1,1 1-1,0 0 1,-1 0-1,1 0 0,0 0 1,0 0-1,-1 0 0,1 0 1,0 0-1,0 0 1,0 0-1,0 0-71,-25 126 1226,24-101-1087,-12 272 918,14 6-1057,-1-298 10,25 562 481,-24-519-1046,-2-35-546,-2-30-913,2-4-6092</inkml:trace>
  <inkml:trace contextRef="#ctx0" brushRef="#br0" timeOffset="20919.447">6853 1963 16000,'13'13'0,"14"-27"0,157-109-1536,-183 123 1489,0 1 1,0 0-1,0-1 1,-1 1-1,1 0 1,0 0-1,0 0 1,0 0-1,-1 0 1,1 0-1,0 0 1,-1 0-1,1 0 1,-1 0-1,1 0 1,-1 0-1,1 0 1,-1 1-1,0-1 1,0 0-1,0 0 1,1 0-1,-1 1 1,0-1-1,0 0 1,-1 0-1,1 1 1,0-1-1,0 0 1,-1 0-1,1 0 1,0 0 0,-1 0-1,1 1 1,-1-1-1,0 0 1,1 0-1,-1 0 1,0 0 46,0 5-107,-2 71-149,29-97 256,-3-26 0,-24 46 5,1-1 1,0 0-1,0 1 1,-1-1-1,1 1 1,0-1 0,-1 1-1,1-1 1,-1 0-1,1 1 1,-1-1-1,1 1 1,-1 0 0,1-1-1,-1 1 1,1-1-1,-1 1 1,0 0-1,1-1 1,-1 1-1,1 0 1,-1 0 0,0 0-1,1-1 1,-1 1-1,0 0 1,1 0-1,-1 0 1,0 0 0,1 0-1,-1 0 1,0 0-1,0 0 1,1 1-1,-1-1 1,1 0 0,-1 0-1,0 0 1,1 1-1,-1-1 1,0 0-1,1 1 1,-1-1-1,1 1 1,-1-1 0,0 1-6,-1 1 28,0-1 0,-1 1 0,1 0 1,0 1-1,0-1 0,0 0 0,0 1 1,1-1-1,-1 1 0,0-1 0,1 1 1,0 0-1,0 0 0,0 0 0,0-1 1,0 1-1,0 0 0,1 0 0,0 0 1,-1 0-1,1 0 0,0 0 0,1 1 1,-1-1-1,0 0 0,1 0 0,0-1 1,-1 1-1,1 0 0,0 0 0,1 0 1,-1 0-1,1 1-28,1 2 60,1 0 0,-1 0-1,1 0 1,0-1 0,0 0 0,0 0 0,1 0 0,0 0 0,0-1 0,0 1 0,1-1-1,-1-1 1,1 1 0,5 2-60,-4-3 20,0-1 1,0 1-1,0-2 0,0 1 0,0-1 1,1 0-1,-1 0 0,0 0 0,0-1 1,1-1-1,-1 1 0,0-1 0,0 0 1,1-1-1,-1 0 0,0 0 0,-1 0 1,1-1-1,0 0 0,-1 0 0,1-1 0,-1 0 1,0 0-1,0 0 0,-1-1 0,1 0 1,-1 0-1,0 0 0,0-1 0,-1 0 1,0 0-1,0 0 0,0 0 0,0-1 1,-1 1-1,0-1 0,-1 0 0,0 0 1,1-4-21,-2 9 0,0-2 1,0-1 0,-1 1 0,1 0 0,-1-1 0,0 1 0,0 0 0,0-1 0,0 1 0,-1 0 0,1-1 0,-1 1 0,-1 0 0,1 0 0,0-1 0,-1 1 0,0 0 0,0 1 0,0-1 0,-1 0 0,1 0 0,-1 0-1,0 5 14,0-1 0,1 0 1,-1 1-1,1 0 0,-1-1 0,1 1 0,-1 0 1,1 1-1,-1-1 0,1 0 0,0 1 1,0-1-1,0 1 0,-1 0 0,2-1 0,-1 1 1,0 0-1,0 0 0,1 0 0,-1 1 1,1-1-1,-1 0 0,1 1 0,0-1 0,0 0 1,0 1-1,0 1-14,1-2 7,0-1 0,0 1 1,0 0-1,0-1 0,1 1 0,-1 0 1,1-1-1,-1 1 0,1 0 0,-1-1 1,1 1-1,0-1 0,0 1 0,0-1 1,0 0-1,0 1 0,0-1 0,0 0 1,0 0-1,0 0 0,1 1 0,-1-1 0,1 0 1,-1-1-1,0 1 0,1 0 0,0 0 1,-1-1-1,1 1 0,-1-1 0,1 1 1,0-1-1,-1 0 0,1 1 0,0-1 1,-1 0-1,1 0 0,0 0 0,-1-1 1,1 1-1,0 0 0,-1-1 0,1 1 1,0-1-1,-1 1 0,1-1 0,-1 0 1,1 1-1,-1-1 0,1 0 0,-1 0 1,0 0-1,1-1-7,18-3 18,0 0 0,-1-2 0,0 0 0,0-1 0,0-1 0,-1 0 0,-1-2 0,0 0 0,0-1 0,-1-1 0,-1 0 0,0-1 1,4-6-19,-19 20 10,1 1 0,-1-1 1,0 1-1,0-1 0,1 1 1,-1-1-1,0 1 0,0-1 1,1 1-1,-1-1 0,1 0 1,-1 1-1,0-1 1,1 0-1,-1 1 0,1-1 1,-1 0-1,1 0 0,-1 1 1,1-1-1,-1 0 0,1 0 1,-1 0-1,1 1 1,-1-1-1,1 0 0,-1 0 1,1 0-1,-1 0 0,1 0 1,-1 0-1,1 0 0,-1 0 1,1-1-1,0 1-10,-5 30 39,-1 0-1,-1-1 0,-2 0 1,0 0-1,-8 14-38,21-47-2645,4-8-6912</inkml:trace>
  <inkml:trace contextRef="#ctx0" brushRef="#br0" timeOffset="21696.649">7888 1757 16256,'-3'3'-19,"-1"0"0,1 0 0,1 0 1,-1 1-1,0-1 0,1 1 0,0-1 1,-1 1-1,2 0 0,-1 0 1,0 0-1,1 0 0,-1 0 0,1 1 1,1-1-1,-1 0 0,0 0 0,1 3 19,-16 47-174,17-54 173,-1 0 0,0 0 0,0 0 0,0 0 0,1 0 0,-1 0 1,0 0-1,0 0 0,1 0 0,-1 0 0,0 1 0,0-1 1,0 0-1,1 0 0,-1 0 0,0 0 0,0 0 0,0 1 1,1-1-1,-1 0 0,0 0 0,0 0 0,0 0 0,0 1 0,0-1 1,0 0-1,1 0 0,-1 1 0,0-1 0,0 0 0,0 0 1,0 0-1,0 1 0,0-1 0,0 0 0,0 0 0,0 1 1,0-1 0,19-17-96,-14 12 36,-3 2 10,1 1-1,-1 0 0,0-1 0,0 1 1,0-1-1,0 0 0,0 1 0,0-1 0,-1 0 1,1 0-1,-1 0 0,0 0 0,0-1 0,0 1 1,-1 0-1,1 0 0,-1-1 0,1 1 1,-1-3 50,-2 5 0,-1 0 0,1 0 0,0 0 0,0 1 0,-1-1 0,1 1 0,0-1 0,0 1 0,-1 0 0,1 0 0,-1 0 0,1 0 0,0 1 0,0-1 0,-1 1 0,1-1 0,0 1 0,0 0 0,-1 0 0,1 0 0,0 0 0,0 0 0,-1 1 0,1-1 0,0 0 0,0 0 0,0 0 0,0 0 0,0 0 0,0 1 0,0-1 0,1 1 0,-1-1 0,0 1 0,1 0 0,0-1 0,-1 1 0,1 0 0,0 0 0,0 0 0,0 0 0,0 0 0,0 0 0,0 1 0,1-1 0,-1 0 0,1 0 0,0 1 0,-1-1 0,1 0 0,0 0 0,0 1 0,0-1 0,1 0 0,-1 0 0,1 1 0,-1-1 0,1 0 0,0 0 0,-1 0 0,1 0 0,0 0 0,1 1 0,0 2 0,1-1 0,0-1 0,-1 1 0,1 0 0,0-1 0,1 1 0,-1-1 0,1 0 0,-1 0 0,1 0 0,0 0 0,0-1 0,0 0 0,0 0 0,1 0 0,-1 0 0,0-1 0,1 1 0,1-1 0,4 0 0,0 0 0,0-1 0,0 0 0,-1 0 0,1-1 0,0 0 0,0-1 0,0-1 0,-1 1 0,1-1 0,-1-1 0,1 0 0,-1 0 0,-1-1 0,1 0 0,-1 0 0,0-1 0,0 0 0,0-1 0,-1 1 0,0-2 0,0 1 0,-1-1 0,5-7 0,-20 17 384,-10 52 874,49-53-725,95-72 470,-95 118-598,-26-41-544,13 16 181,-1-23-3038,-7-6-7222</inkml:trace>
  <inkml:trace contextRef="#ctx0" brushRef="#br0" timeOffset="22543.776">8472 1711 16639,'-5'-11'-197,"23"24"32,-18-12 272,0-1 20,0 0 1,-20 37 235,-15 69-349,35-102-10,-1 0 1,1 0-1,0 0 1,0 0-1,0 0 0,0 0 1,1 0-1,0 0 1,0 0-1,0 0 0,0 0 1,0 0-1,1 0 0,0-1 1,0 1-1,0-1 1,0 1-1,1-1 0,-1 0 1,1 0-1,0 0 1,-1 0-1,2 0 0,-1 0 1,0-1-1,3 2-4,3 0-20,0-1 0,0 1 0,0-2 1,0 1-1,0-1 0,1-1 0,-1 1 0,1-2 0,-1 1 0,1-1 0,-1-1 0,1 0 0,-1 0 0,1-1 0,-1 0 1,0-1-1,0 0 0,0 0 0,0-1 0,0 0 0,-1 0 0,0-1 0,0 0 0,0-1 0,0 0 0,-1 0 1,0 0-1,-1-1 0,1 0 0,4-8 20,1-59-1792,-12 73 2005,0 1-42,0 0 42,0 0-42,0 0 42,0 0-42,0 0 42,0 0-42,16-12 426,-14 10-596,0 0 0,0-1-1,0 1 1,-1-1 0,1 0 0,0 1-1,-1-1 1,0 0 0,0 0 0,0 0 0,0 0-1,0 0 1,-1 0 0,1 0 0,-1 0-1,0 0 1,0 0 0,0 0 0,0 0-1,0-1 1,-1 1 0,1 0 0,-1 0-1,0 0 1,0 0 0,0 0 0,0 1-1,-2-4 0,1 6 1,0-1 0,0 0-1,0 1 1,0 0-1,0-1 1,0 1-1,0 0 1,-1 0 0,1 0-1,0 0 1,0 0-1,0 1 1,0-1-1,0 1 1,0-1-1,0 1 1,0 0 0,0 0-1,0 0 1,1 0-1,-1 0 1,0 0-1,0 0 1,1 1-1,-1-1 1,1 1 0,-1-1-1,1 1 1,0-1-1,0 1 1,-1 0-1,1 0 1,0-1 0,1 1-1,-1 0 1,0 0-1,0 0 1,1 0-1,-3 2 18,1-1 1,-1 1 0,1-1-1,0 1 1,0 0 0,1 0-1,-1 0 1,1 0 0,0 0-1,0 0 1,0 0 0,1 1-1,-1-1 1,1 0 0,0 0-1,0 0 1,1 1 0,-1-1-1,1 0 1,0 0 0,0 0-1,0 0 1,0 0 0,1 0-1,0 0 1,0 0 0,0 0-1,0-1 1,1 1 0,-1-1-1,1 0 1,0 1 0,0-1-1,0-1 1,0 1 0,0 0-1,1-1 1,-1 1 0,1-1-1,1 0-18,5 0-82,0 0 0,0-1 0,0 0 0,0-1 0,0 0 0,0-1 0,0 0 0,0-1 0,0 0 0,0 0 0,0-1 0,-1 0 0,0-1 0,1 0 0,-1 0 0,-1-1 0,1 0 0,-1-1 0,0 0-1,0 0 1,0-1 0,-1 0 0,0 0 0,0-1 0,-1 1 0,4-8 82,39-40-10666</inkml:trace>
  <inkml:trace contextRef="#ctx0" brushRef="#br0" timeOffset="23080.355">9166 1734 20991,'0'-9'0,"0"-6"-1792,0 15 128,-3 5-1535,0 1 127,2 0-4224</inkml:trace>
  <inkml:trace contextRef="#ctx0" brushRef="#br0" timeOffset="23559.199">9169 1727 12416,'-1'0'0,"0"1"0,1-1 0,-1 0 0,1 0 0,-1 0 0,0 0 0,1 0 0,-1 0 0,0 0 0,1 0 0,-1 0 0,1 0 0,-1 0 0,0 0 0,1 0 0,-1-1 0,1 1 0,-1 0 0,0 0 0,1-1 0,-1 1 0,1 0 0,-1-1 0,1 1 0,-1-1 0,1 1 0,0 0 0,-1-1 0,1 1 0,-1-1 0,1 1 0,0-1 0,-1 1 0,1-1 0,0 0 0,0 1 0,-1-1 0,1 1 0,0-1 0,0 0 0,0 1 0,0-1 0,0 1 0,0-1 0,0 0 0,0 1 0,0-1 0,0 0 0,0 1 0,0-1 0,0 1 0,1-1 0,-1 0 0,0 1 0,0-1 0,1 1 0,-1-1 0,1 0 0,16-112 1045,-21 109-885,1-1-1,-1 1 1,-1 0-1,1 0 1,0 0 0,-1 1-1,0-1 1,0 1-1,0 0 1,0 1-1,-1-1 1,1 1 0,0 0-1,-1 0 1,0 1-1,-5-1-159,11 2 7,-1-1 28,0 0 0,0 0 0,0 1 1,0-1-1,0 0 0,0 1 0,0-1 0,0 1 0,0-1 1,0 1-1,-1 0 0,1-1 0,0 1 0,0 0 1,0 0-1,-1 0 0,1 0 0,0 0 0,0 0 0,0 0 1,-1 0-1,1 0 0,0 0 0,0 1 0,0-1 1,0 1-1,0-1 0,-1 1 0,1-1 0,0 1 0,0-1 1,0 1-1,0 0 0,1 0 0,-1 0 0,0-1 1,0 1-1,0 0 0,1 0 0,-1 0 0,0 0 0,1 0 1,-1 0-1,1 1 0,-1-1 0,1 0 0,-1 0 1,1 0-1,0 0 0,0 0 0,0 1 0,-1-1 0,1 0 1,0 0-1,1 1 0,-1-1 0,0 1-35,2 13 58,0-1 0,1 0 0,0 1 0,2-1 0,-1 0 0,2-1-1,0 1 1,0-1 0,1-1 0,1 1 0,0-1 0,1 0 0,0-1 0,3 2-58,62 68 490,-74-79-478,0-1-1,0 1 0,0-1 1,-1 1-1,1-1 1,-1 1-1,1-1 0,-1 0 1,0 1-1,1-1 0,-1 0 1,0 1-1,0-1 0,0 0 1,0 0-1,0 0 1,0 0-1,0 0 0,0 0 1,-1 0-1,1 0 0,0 0 1,0-1-1,-1 1 0,1-1 1,-1 1-1,1-1 1,-1 1-1,1-1 0,0 0 1,-1 1-1,1-1 0,-1 0 1,0 0-12,-3 2 19,-27 12-14,0-2 0,0 0 1,-1-3-1,-1-1 0,0-1 1,0-2-1,0-1 0,-14-1-5,-33-27-2858,45 4-8811</inkml:trace>
  <inkml:trace contextRef="#ctx0" brushRef="#br0" timeOffset="27531.166">3371 3456 17791,'-24'-7'-2282,"24"7"1685,0 0 277,17 6 85,-20 50 470,-30 206 391,11-114-289,7 1 1,5 98-338,9-232 18,1 0 0,1 0 0,0-1 0,1 1 0,0-1 0,1 1 0,1-1 0,0 0 0,1 0 0,1 0 0,0-1 0,1 1 1,0-1-19,-4-11-68,-1 0 0,1 0 0,0 0 0,0-1 0,0 1 1,0-1-1,0 1 0,0-1 0,0 0 0,0 0 0,0-1 1,1 1-1,-1-1 0,0 1 0,1-1 0,-1 0 0,0 0 1,1 0-1,-1-1 0,0 1 0,0-1 0,1 0 0,-1 0 1,0 0-1,0 0 0,0 0 0,0-1 0,0 0 1,0 1-1,-1-1 0,1 0 0,0 0 0,-1-1 0,1 1 1,-1 0-1,0-1 0,0 1 0,0-1 0,1-1 68,21-21-9130</inkml:trace>
  <inkml:trace contextRef="#ctx0" brushRef="#br0" timeOffset="27810.062">3056 4098 21119,'7'-4'0,"5"-2"-256,11-3 0,11-2-512,3-5 0,5-1 128,0-1 0,0-3 128,1 0 0,-4-2 1,4 0-1,-1-1-128,-4 0 0,1-1-9600</inkml:trace>
  <inkml:trace contextRef="#ctx0" brushRef="#br0" timeOffset="28946.607">3588 4254 20991,'0'-1'-54,"0"1"0,0-1 0,0 0 0,0 0 0,-1 0-1,1 0 1,1 0 0,-1 1 0,0-1 0,0 0 0,0 0 0,0 0-1,1 0 1,-1 1 0,0-1 0,1 0 0,-1 0 0,0 1-1,1-1 1,-1 0 0,1 0 0,0 1 0,-1-1 0,1 1 0,-1-1-1,1 0 1,0 1 0,-1-1 0,1 1 0,0 0 0,0-1 0,-1 1-1,1 0 1,0-1 0,0 1 0,0 0 0,0 0 0,-1-1-1,1 1 1,0 0 0,0 0 0,0 0 0,0 0 54,15-3-616,-11 1 528,0-1 0,0 0 0,0 0 0,0 0 0,-1 0 0,1-1 0,-1 1 0,0-1 0,0 0 0,0 0 0,0-1 0,-1 1 0,0-1 0,0 0 0,0 0 0,0 0 0,-1 0 1,0 0-1,0-1 0,0 1 0,-1-1 0,0 1 0,0-1 0,0 0 0,-1 1 0,0-1 0,0 0 0,0 1 0,0-1 0,-1 0 0,0 1 0,-2-5 88,3 9-19,0 0 1,0 0-1,0 0 1,-1 1 0,1-1-1,0 0 1,-1 0 0,1 0-1,-1 0 1,1 0-1,-1 1 1,1-1 0,-1 0-1,1 0 1,-1 1 0,0-1-1,1 0 1,-1 1 0,0-1-1,0 1 1,1-1-1,-1 1 1,0-1 0,0 1-1,0 0 1,0-1 0,0 1-1,0 0 1,1 0-1,-1 0 1,0-1 0,0 1-1,0 0 1,0 0 0,0 0-1,0 1 1,0-1-1,0 0 1,0 0 0,0 0-1,0 1 1,1-1 0,-1 0-1,0 1 1,0-1 0,0 1-1,0-1 1,1 1-1,-1-1 1,0 1 0,1 0-1,-1-1 1,0 1 0,1 0-1,-1 0 1,1-1-1,-1 2 19,-33 46-616,32-45 592,0-1 0,0 1 0,1 0 0,-1 0 0,1 0 0,0 0 0,-1 1 0,1-1 0,1 0 0,-1 0 0,0 1 0,1-1 0,0 0 0,0 0 0,0 1 0,0-1 0,0 0 0,1 1 0,-1-1 0,1 0 0,0 1 0,0-1 0,0 0 0,0 0 0,1 0 0,0 0 0,-1 0 0,1 0 0,0-1 0,0 1 0,0-1 0,2 2 24,2-2 5,0-1 0,0 0 0,0 0 0,0 0 0,0-1 0,0 0 0,0 0 1,0 0-1,0-1 0,0 0 0,0 0 0,-1-1 0,1 1 0,0-1 0,-1-1 1,1 1-1,-1-1 0,1 0 0,-1 0 0,0 0 0,0-1 0,-1 0 0,1 0 0,-1 0 1,1-1-6,10-42 1024,-15 46-896,0 30 128,0-28-256,1 0 0,0 0 0,0 1 0,0-1 0,-1 0 0,1 0 0,0 0 0,0 0 0,0-1 0,1 1 0,-1 0 0,0 0 0,0 0 0,0-1 0,1 1 0,-1-1 0,0 1 0,1-1 0,-1 1 0,0-1 0,1 0 0,-1 0 0,0 0 0,1 0 0,-1 0 0,1 0 0,-1 0 0,0 0 0,1 0 0,-1 0 0,0-1 0,1 1 0,-1-1 0,0 1 0,1-1 0,-1 0 0,0 1 0,0-1 0,1 0 0,48-31 0,-38 23 21,0-1 0,-1 0 1,0 0-1,-1-1 0,0 0 1,0-1-1,-2 0 0,1-1 1,-1 0-1,-1 0 0,-1 0 1,0-1-1,0 0 0,-1 0 1,-1-1-1,-1 0 0,0 1 1,0-1-1,-1-5-21,-1 6 176,-1-1 0,0 1 0,-1-1 0,-1 1 0,0 0 0,-1-1 0,0 1 0,-2-3-176,5 16 10,0 1 0,0-1 0,-1 1 1,1-1-1,0 0 0,0 1 0,-1-1 0,1 1 1,0-1-1,0 1 0,-1-1 0,1 1 0,-1-1 1,1 1-1,0 0 0,-1-1 0,1 1 0,-1-1 1,1 1-1,-1 0 0,1-1 0,-1 1 0,0 0 1,1 0-1,-1-1 0,1 1 0,-1 0 0,1 0 1,-1 0-1,0 0 0,1 0 0,-1 0 0,1 0 1,-1 0-1,0 0 0,1 0 0,-1 0 0,1 0 1,-1 0-1,0 1 0,1-1 0,-1 0 0,1 0 1,-1 1-1,1-1 0,-1 0 0,1 1 0,-1-1 1,1 0-1,-1 1 0,1-1 0,-1 1 0,1-1 1,0 1-1,-1-1 0,1 1 0,0-1 0,-1 1 1,1-1-1,0 1-10,-21 35 113,12 2-49,1 0 0,3 0-1,0 0 1,3 1 0,1-1-1,2 5-63,-3 75 258,1-73-87,21-70 85,-13 15-239,0 0 0,1 0 1,0 0-1,0 1 0,1 1 0,0-1 1,1 2-1,0-1 0,0 1 0,0 1 1,1 0-1,0 0 0,0 1 1,1 0-1,-1 1 0,1 0 0,0 1 1,0 1-1,0 0 0,1 0 0,4 1-17,-16 1-2,1 0-1,0 0 1,0 0-1,0 0 1,0 1 0,-1-1-1,1 1 1,0-1-1,0 1 1,-1-1-1,1 1 1,0 0-1,-1 0 1,1 0-1,-1 0 1,1 0-1,-1 0 1,0 1-1,1-1 1,-1 0-1,0 1 1,0-1-1,0 1 1,0-1-1,0 1 1,0 0-1,0-1 1,-1 1-1,1 0 1,0-1-1,-1 1 1,0 0-1,1 0 1,-1 0-1,0-1 1,0 1-1,0 0 1,0 0-1,0 0 1,0 0-1,-1-1 1,1 1-1,-1 0 1,1 0-1,-1-1 1,1 1-1,-1 0 1,0-1 0,0 1-1,0 0 1,0-1-1,0 0 1,0 1-1,-1-1 1,1 1-1,0-1 1,-1 0-1,1 0 1,-1 0-1,1 0 3,-6 7-59,-1 0 0,0-1 0,0 0 0,0 0 0,-1-1 0,1 0 0,-2-1 0,1 0-1,0 0 1,-1-1 0,0 0 0,0-1 0,-8 2 59,16-5-42,0 0 0,0 0 0,0 0 1,-1 0-1,1 0 0,0-1 0,0 1 0,0-1 0,0 1 0,0-1 0,0 0 0,0 0 1,0 0-1,0 0 0,1 0 0,-1 0 0,0 0 0,1-1 0,-1 1 0,1-1 0,-1 1 1,1-1-1,-1 1 0,1-1 0,0 0 0,0 0 0,0 0 0,0 0 0,0 1 0,1-1 1,-1 0-1,0-1 0,1 1 0,-1-1 42,-9-77-3067,10 72 2332,-2-34-7329</inkml:trace>
  <inkml:trace contextRef="#ctx0" brushRef="#br0" timeOffset="29247.63">4430 3449 18559,'-2'3'-16,"0"-1"-1,-1 1 1,1 0-1,0 0 1,1-1-1,-1 1 0,0 1 1,1-1-1,0 0 1,0 0-1,0 0 0,0 1 1,0-1-1,1 1 1,-1-1-1,1 0 1,0 1-1,0-1 0,0 3 17,-2 10-69,-40 451-720,46-371-43,-3-95 739,0-1 0,0 1 0,0-1-1,0 1 1,0-1 0,0 0 0,1 1 0,-1-1-1,0 0 1,0 0 0,0 0 0,1 0 0,-1 0-1,0 0 1,0 0 0,0 0 0,0-1 0,1 1-1,-1 0 1,0-1 0,0 1 0,0-1 0,0 1-1,0-1 1,0 0 0,0 1 0,0-1 0,0 0-1,0 1 1,-1-1 0,1 0 0,0 0 0,0 0-1,-1 0 1,1 0 0,0 0 0,-1 0 0,1 0-1,-1 0 1,1 0 0,-1 0 0,0-1 0,0 1-1,1 0 1,-1-1 93,3-2-840,14-19-6712</inkml:trace>
  <inkml:trace contextRef="#ctx0" brushRef="#br0" timeOffset="29663.376">4529 3879 14080,'-17'161'0,"17"-160"0,0 0 0,-1 0 0,1 0 0,0-1 0,0 1 0,0 0 0,0 0 0,0 0 0,0 0 0,0-1 0,0 1 0,0 0 0,0 0 0,0 0 0,0-1 0,1 1 0,-1 0 0,0 0 0,1-1 0,-1 1 0,0 0 0,1 0 0,-1-1 0,1 1 0,-1 0 0,1-1 0,0 1 0,-1-1 0,1 1 0,0-1 0,-1 1 0,1-1 0,0 1 0,-1-1 0,1 0 0,0 1 0,0-1 0,-1 0 0,1 0 0,0 1 0,0-1 0,0 0 0,-1 0 0,1 0 0,0 0 0,0 0 0,0 0 0,0 0 0,-1 0 0,1-1 0,0 1 0,0 0 0,0 0 0,-1-1 0,1 1 0,0 0 0,0-1 0,-1 1 0,1-1 0,0 1 0,-1-1 0,1 1 0,0-2 0,38-39 0,-34 7 229,-5 33-225,0 1 0,-1 0 0,1-1 0,0 1 0,0-1 0,-1 1 0,1-1 1,0 1-1,-1 0 0,1-1 0,0 1 0,-1 0 0,1-1 0,0 1 0,-1 0 0,1 0 0,-1-1 0,1 1 0,-1 0 1,1 0-1,-1 0 0,1 0 0,-1 0 0,1-1 0,-1 1 0,1 0 0,-1 0 0,1 0 0,-1 0 0,1 0 0,-1 0 1,1 1-1,-1-1 0,1 0 0,-1 0 0,1 0 0,0 0 0,-1 1 0,1-1 0,-1 0 0,1 0 0,-1 1 0,1-1 1,0 0-1,-1 1 0,1-1 0,0 0 0,-1 1 0,1-1 0,0 1 0,-1-1 0,1 0 0,0 1 0,0-1 0,0 1 1,-1-1-1,1 1 0,0-1 0,0 1 0,0-1 0,0 1 0,0-1 0,0 1 0,0-1-4,-47 77 155,46-74-151,0-1 0,0 1-1,0-1 1,1 1 0,-1-1 0,0 1 0,1-1 0,0 1-1,0 0 1,-1-1 0,1 1 0,1-1 0,-1 1 0,0 0-1,1-1 1,-1 1 0,1-1 0,0 1 0,0-1 0,0 1-1,0-1 1,0 0 0,1 0 0,-1 1 0,1-1 0,-1 0-1,1 0 1,0 0 0,0 0 0,0-1 0,0 1 0,1 0-4,6 2-3,1-2 1,-1 1-1,1-1 1,0-1 0,0 1-1,0-2 1,0 0 0,0 0-1,-1 0 1,1-1-1,0-1 1,0 0 0,0 0-1,-1-1 1,1 0 0,-1 0-1,0-1 1,4-3 2,-6 3-251,0-1 0,0 0 0,-1 0 0,1-1 0,-1 0 0,-1 0 0,1 0 0,-1-1 0,0 0 0,-1 0 0,1 0 0,1-5 251,2-1-1255,9-14-5571</inkml:trace>
  <inkml:trace contextRef="#ctx0" brushRef="#br0" timeOffset="31546.871">4859 3894 14720,'0'17'21,"0"-17"86,0 0 21,0 0 0,0 0 21,4 21 470,19 94 127,-23-115-745,0-1-1,0 1 1,0 0-1,0 0 1,0-1-1,0 1 1,0 0 0,0-1-1,0 1 1,0 0-1,0-1 1,1 1-1,-1 0 1,0 0-1,0-1 1,0 1 0,1 0-1,-1 0 1,0 0-1,0-1 1,1 1-1,-1 0 1,0 0-1,0 0 1,1-1 0,-1 1-1,0 0 1,0 0-1,1 0 1,-1 0-1,0 0 1,1 0-1,-1 0 1,0 0 0,1 0-1,-1 0 1,0 0-1,1 0 1,-1 0-1,0 0 1,0 0-1,1 0 1,-1 0 0,0 0-1,1 0 1,-1 1-1,0-1 1,1 0-1,9-33-5,20-66 388,2 141 108,-29-38-484,0 0 1,1 0-1,-1 0 0,1 0 1,0 0-1,0-1 0,0 0 1,1 0-1,-1 0 0,1 0 0,-1-1 1,1 0-1,0 0 0,0 0 1,0-1-1,0 1 0,0-1 1,1 0-1,-1-1 0,0 1 0,0-1 1,1 0-1,-1 0 0,0-1 1,0 0-1,0 1 0,1-2 0,-1 1 1,0-1-1,0 0 0,-1 0 1,1 0-1,0 0 0,-1-1 1,1 0-1,-1 0 0,0 0 0,3-3-7,2-6 16,-1-1 0,-1 0 0,0 0 0,-1-1 0,0 0 0,-1 0 0,-1 0 0,2-8-16,-7 22-6,0-1-1,0 1 1,0 0-1,1 0 1,-1 0-1,0 0 1,0 0-1,0 0 0,0 0 1,1 0-1,-1 0 1,0 0-1,0 0 1,0 0-1,1 0 0,-1 1 1,0-1-1,0 0 1,0 1-1,1-1 1,-1 1-1,0-1 0,1 1 1,-1-1-1,0 1 1,1-1-1,-1 1 1,1-1-1,-1 1 1,1 0-1,-1-1 0,1 1 1,-1 0-1,1 0 1,0-1-1,-1 1 1,1 0-1,0 0 0,0 0 7,-2 1 0,1 0 0,0 0 0,0 0 0,0 1 0,0-1 0,1 0 0,-1 1 0,1-1 0,-1 0 0,1 1 0,0-1 0,0 1 0,0-1 0,0 0 0,0 1 0,1-1 0,-1 1 0,1-1 0,-1 0 0,1 0 0,0 1 0,0-1 0,0 0 0,0 0 0,0 0 0,1 1 0,19-17 235,-18 10-218,0 0 0,0 0 0,0 0 0,0 1 0,0-1 1,1 1-1,0 0 0,0 0 0,0 0 0,0 1 0,0-1 0,0 1 0,1 0 0,-1 0 0,5-1-17,-7 5 15,1-1 0,-1 1 0,0 0 0,0 0 0,1 0 0,-1 0 0,-1 1 0,1-1 0,0 0 1,0 1-1,-1-1 0,0 1 0,1 0 0,-1-1 0,0 1 0,0 0 0,-1 0 0,1 0 0,0 2-15,0-1-9,8 38 9,-63-98-234,53 55 233,0 1 1,0-1-1,0 1 1,0 0-1,0-1 1,0 1 0,0 0-1,0 0 1,0-1-1,0 1 1,0 0-1,0 0 1,0 0-1,0 1 1,-1-1-1,1 0 1,0 0-1,0 1 1,0-1-1,0 0 1,0 1 0,0-1-1,0 1 1,1-1-1,-1 1 1,0-1-1,0 1 1,0 0-1,0 0 1,1-1-1,-1 1 1,0 0-1,1 0 1,-1 0 0,0 0-1,1 0 1,-1 0-1,1 0 1,0 0-1,-1 0 1,1 0-1,0 0 1,0 0-1,-1 0 1,1 0-1,0 1 1,-1 51-21,3-51 9,-1 0-1,1 0 1,0-1 0,0 1-1,0-1 1,0 1 0,1-1-1,-1 0 1,0 0 0,0 0-1,1 0 1,-1 0 0,1-1-1,-1 1 1,1-1 0,-1 0-1,1 1 1,-1-1 0,1 0-1,-1 0 1,1-1 0,-1 1-1,1 0 1,-1-1 0,1 0-1,-1 1 1,0-1 0,1 0-1,-1 0 1,0 0 0,0-1-1,0 1 1,0-1 0,0 1-1,2-2 13,4-1-37,100-50 15,-107 97 22,1-41-4,0 0 0,0 0 0,0 0 0,0-1 0,0 1 0,0-1 0,1 1-1,-1-1 1,1 0 0,-1 0 0,0 0 0,1 0 0,0 0 0,-1-1 0,1 1-1,0-1 1,-1 1 0,1-1 0,0 0 0,-1 0 0,1 0 0,0-1-1,-1 1 1,1-1 0,0 1 0,-1-1 0,1 0 0,-1 0 0,1 0 0,-1 0-1,2-1 5,68-50-128,-66 51 217,-8 17-50,2-16-37,0 1-1,0-1 0,0 1 0,1 0 0,-1-1 0,0 1 0,0-1 0,0 1 0,1-1 0,-1 1 0,0-1 0,1 1 0,-1-1 0,0 0 0,1 1 0,-1-1 0,0 1 0,1-1 0,-1 0 0,1 1 0,-1-1 1,1 0-1,-1 0 0,1 1 0,-1-1 0,1 0 0,-1 0 0,1 0 0,-1 1 0,1-1 0,0 0 0,-1 0 0,1 0 0,-1 0 0,1 0 0,-1 0 0,1 0 0,-1 0 0,1-1 0,0 1 0,-1 0 1,1 0-1,-1 0 0,1-1 0,-1 1 0,1 0 0,-1 0 0,1-1 0,-1 1 0,0 0 0,1-1 0,-1 1 0,1-1 0,-1 1 0,0-1 0,1 1 0,-1 0 0,0-1 0,0 1 0,1-1 0,-1 0-1,30-25 64,-1-4-64,-19 52 0,38-33 0,-38 5 0,9-4-18,0-2 0,0 0 0,-2-1-1,1-1 1,-2 0 0,0-1-1,5-8 19,-17 81 235,-4-53-255,-1-2 7,0 0 1,1 1-1,-1-1 0,0 0 1,1 1-1,0-1 1,0 0-1,0 1 1,0-1-1,1 1 0,-1-1 1,1 0-1,0 1 1,0-1-1,0 0 1,0 0-1,1 0 0,-1 0 1,1 0-1,0 0 1,0 0-1,0-1 1,0 1-1,0 0 0,1-1 1,-1 0-1,1 0 1,-1 1-1,1-1 0,0-1 1,0 1-1,0 0 1,0-1-1,1 1 13,17-15-3008,-9 1-6698</inkml:trace>
  <inkml:trace contextRef="#ctx0" brushRef="#br0" timeOffset="31969.557">6053 3798 16767,'-1'66'-753,"3"-61"739,0-4 4,0 0 1,1 0 0,-1-1 0,1 0 0,-1 1 0,1-1-1,-1 0 1,1 0 0,-1 0 0,1-1 0,-1 1 0,1 0-1,-1-1 1,1 0 0,-1 0 0,1 0 0,-1 0 0,0 0 0,0 0-1,1 0 1,-1-1 0,0 1 0,0-1 0,0 1 0,0-2 9,0 2-6,1-1-17,1 0 1,0 0-1,-1 0 1,0 0 0,1-1-1,-1 0 1,0 0-1,0 0 1,0 0-1,-1 0 1,1-1-1,-1 1 1,0-1-1,0 1 1,0-1 0,0 0-1,-1 0 1,1 0-1,0-3 23,-3 6-2,0 0-1,1 1 0,-1-1 1,0 0-1,0 0 0,0 1 1,0-1-1,0 0 0,1 1 1,-1-1-1,0 1 0,0-1 1,-1 1-1,1 0 0,0-1 1,0 1-1,0 0 0,0 0 1,0 0-1,0-1 0,0 1 1,0 0-1,0 1 0,-1-1 1,1 0-1,0 0 0,0 0 1,0 1-1,0-1 0,0 0 1,0 1-1,0-1 0,0 1 1,0 0-1,0-1 0,0 1 1,0 0-1,1-1 0,-1 1 1,-1 1 2,-5 3 11,-1 1 0,0 0 0,1 0 0,0 1 0,1-1 0,0 2 0,0-1 1,0 1-1,1 0 0,0 0 0,0 0 0,1 1 0,1 0 0,-1 0 0,1 0 1,1 0-1,-1 0 0,2 0 0,-1 1 0,1-1 0,1 1 0,-1-1 1,2 3-12,-1-9 10,0 0 0,1-1 0,-1 1 0,1 0 0,0-1 0,0 1 0,0 0 0,0-1 0,0 1 0,0-1 0,1 0 0,-1 1 0,1-1 0,-1 0 0,1 0 1,0 0-1,0 0 0,0 0 0,0 0 0,1-1 0,-1 1 0,0-1 0,1 0 0,-1 1 0,1-1 0,-1 0 0,1 0 0,-1-1 0,1 1 0,0 0 0,-1-1 0,1 0 1,0 0-1,0 1 0,-1-2 0,1 1 0,0 0 0,2-1-10,96-43-2409,-59 14-6700</inkml:trace>
  <inkml:trace contextRef="#ctx0" brushRef="#br0" timeOffset="32401.379">6807 3048 20991,'-2'0'-11,"0"-1"0,0 1 0,0 0 0,0 0 1,0 0-1,0 0 0,-1 0 0,1 0 0,0 0 0,0 1 0,0-1 0,0 1 0,0-1 0,0 1 0,0 0 0,0 0 0,0 0 0,0 0 0,1 0 0,-1 0 0,0 1 0,1-1 0,-1 1 0,0-1 0,1 1 0,0-1 0,-1 1 0,1 0 0,0 0 0,0-1 0,0 1 0,0 0 0,0 0 0,1 0 0,-1 1 11,-118 310-768,97-252 691,2 1 0,3 1-1,2 1 1,3 0 0,4 0-1,2 1 1,2 0 0,4 18 77,1-68-111,0 0 1,1-1-1,0 1 1,1-1-1,1 1 1,0-1-1,1 0 0,1 0 1,0-1-1,0 0 1,2 0-1,-1 0 1,2-1-1,0 0 1,0-1-1,1 0 1,0 0-1,1-1 0,0 0 1,1-1-1,0-1 1,8 5 110,45 14-3328,0-2-5525</inkml:trace>
  <inkml:trace contextRef="#ctx0" brushRef="#br0" timeOffset="35046.735">6853 3736 18047,'-27'18'-149,"27"-16"64,4 0 63,-21 25-84,8-13 73,1-6 9,1 1-1,1 0 0,-1 1 1,2-1-1,-1 1 0,1 0 1,1 1-1,0-1 1,0 1-1,1 0 0,0 0 1,1 0-1,0 0 0,1 0 1,1 1-1,0 9 25,0-19-10,0 0 0,1 0 0,-1 0 0,1 0 0,-1 0 0,1 0 0,0-1 0,0 1 0,0 0 0,0 0 0,0-1 0,0 1 0,0-1 0,1 1 0,-1-1 0,1 1 0,-1-1 0,1 0 0,-1 0 0,1 0 1,0 1-1,-1-2 0,1 1 0,0 0 0,0 0 0,0-1 0,0 1 0,0-1 0,0 1 0,0-1 0,0 0 0,0 0 0,0 0 0,0 0 0,0 0 0,0 0 0,0 0 0,0-1 0,0 1 10,73-34-358,-66 27 360,-1 0 0,0-1 0,0 0 0,-1 0-1,0-1 1,0 0 0,-1 0 0,0-1-1,-1 1 1,0-1 0,-1-1 0,4-9-2,-9 23 14,0 0 0,0 1 0,0-1 0,0 0 0,1 1 0,0-1-1,0 1 1,0-1 0,0 0 0,0 1 0,1-1 0,-1 1 0,1-1 0,0 0 0,0 0 0,0 1 0,1-1 0,-1 0 0,1 0 0,-1 0 0,1 0 0,0-1 0,0 1 0,1 0 0,-1-1-1,3 3-13,-3-4 9,1 0-1,-1 1 0,1-1 0,0 0 0,-1 0 0,1-1 0,0 1 0,0 0 0,-1-1 0,1 0 0,0 0 1,0 1-1,0-2 0,0 1 0,-1 0 0,1-1 0,0 1 0,0-1 0,-1 0 0,1 0 0,0 0 0,-1 0 1,1 0-1,-1 0 0,1-1 0,-1 0 0,0 1 0,1-1 0,0-1-8,-4 1 0,0-1 0,0 1 0,0 0 0,0 0 0,0 0 0,0 1 0,-1-1 0,1 0 0,-1 0 0,0 1 0,1-1 0,-1 1 0,0-1 0,0 1 0,0 0 0,0 0 0,0-1 0,0 1 0,0 1 0,0-1 0,0 0 0,-1 1 0,0-1 0,-34-15-256,90-22 61,102-88-719,-140 107 845,0-1 0,-1-1 0,-1 0 0,-1-1 0,-1 0 0,0-1 0,-2 0 0,-1-1 0,-1 1 0,-1-2 0,-1 1 0,-1-1 0,-1 1 0,-1-1 0,-2 0 0,0 0 0,-3-19 69,0 4 4,-2 0 0,-1 0 0,-2 1 1,-1 0-1,-16-37-4,25 76 8,-1-1-1,1 0 1,-1 1 0,0-1-1,0 1 1,1-1 0,-1 1-1,0-1 1,0 1 0,0 0-1,0 0 1,1-1 0,-1 1-1,0 0 1,0 0 0,0 0-1,0 0 1,0 0 0,0 0-1,0 0 1,1 0 0,-1 0-1,0 0 1,0 0 0,0 1-1,0-1 1,0 0 0,1 1-1,-1-1 1,0 1 0,0-1-1,1 1 1,-1-1 0,0 1-1,0-1 1,1 1 0,-1-1-1,1 1 1,-1 0 0,1 0-1,-1-1 1,1 1 0,-1 0-1,1 0 1,-1 0 0,1-1-1,0 1 1,0 0 0,-1 0-1,1 0 1,0 0 0,0 0-1,0 0 1,0-1 0,0 1-1,0 0 1,0 0 0,0 0-1,0 0 1,1 0 0,-1 0-1,0-1 1,1 1 0,-1 0-8,-8 29 93,2 0 0,1 1 0,1-1 0,1 1 0,2 8-93,-1-11 68,11 326 934,22-90-127,-31-258-862,-1-5-10,1 0 0,0 0 0,-1 0-1,1 1 1,-1-1 0,1 0 0,0 0-1,0 0 1,0 1 0,0-1 0,0 0 0,0 0-1,0 1 1,0-1 0,0 0 0,1 0-1,-1 0 1,0 1 0,1-1 0,-1 0 0,1 0-1,-1 0 1,1 0 0,0 0 0,-1 0-1,1 0 1,0 0 0,0 0 0,0 0 0,0 0-1,0-1 1,0 1 0,0 0 0,0 0 0,0-1-1,0 1 1,0-1 0,0 1 0,0-1-1,1 0 1,-1 1 0,0-1 0,0 0 0,0 0-1,1 0 1,-1 0 0,0 0 0,0 0-1,1 0-2,9-9-34,0-1-1,-1 0 0,0-1 0,-1 0 0,0-1 0,-1 0 0,0 0 0,0-1 0,-1 0 35,21-32-91,42-76-272,-68 120 385,4 20 191,0 1-143,-4-12-63,0 1 0,0-1 1,1 0-1,0 0 0,0-1 0,1 1 0,0 0 1,0-1-1,1 0 0,0 0 0,4 4-7,-7-11 0,1 0 0,0 0 0,-1 0 0,1 0 0,0-1 0,-1 1 0,1-1 0,-1 0 0,1 1 0,-1-1 0,1-1 0,-1 1 0,0 0 0,1 0 0,-1-1 0,0 1 0,0-1 0,0 0 0,0 0 0,0 0 0,0 1 0,-1-2 0,1 1 0,-1 0 0,1 0 0,-1 0 0,0-1 0,0 1 0,1-3 0,34-85 22,-34 100 57,0-1 1,1 1-1,0-1 1,1 0-1,-1 0 1,2 0-1,-1-1 1,1 1-1,1-1 1,-1 0-1,5 4-79,-8-9-5,1 0 0,-1 0-1,1-1 1,-1 1-1,1-1 1,0 1-1,0-1 1,0 0-1,0 0 1,1-1 0,-1 1-1,0-1 1,1 1-1,-1-1 1,1 0-1,-1 0 1,1-1-1,-1 1 1,1-1 0,0 1-1,0-1 1,-1 0-1,1-1 1,0 1-1,-1-1 1,1 1-1,-1-1 1,1 0-1,-1-1 1,1 1 0,-1 0-1,0-1 1,1 0-1,-1 0 1,0 0-1,0 0 1,0 0-1,-1-1 1,1 1 0,0-1-1,-1 0 1,0 0-1,0 0 1,0 0-1,0 0 1,0 0-1,0-1 6,27-94 0,-47 137 0,-10 71 0,72-298-234,-31 115 212,4 85 129,-12 99 960,17-71-683,29 39 128,-28-98-150,79-188-362,-78 180 0,-13 42 0,4 122 0,-12-44-42,-3-92 6,0-1 0,0 1-1,1 0 1,-1-1 0,0 1 0,1-1 0,-1 1 0,0-1 0,1 1 0,-1-1 0,1 1-1,-1-1 1,1 1 0,-1-1 0,1 1 0,-1-1 0,1 0 0,0 1 0,-1-1 0,1 0-1,-1 0 1,1 1 0,0-1 0,-1 0 0,1 0 0,0 0 0,-1 0 0,1 0 0,0 0-1,-1 0 1,1 0 0,0 0 0,-1 0 0,1 0 0,0 0 0,-1-1 0,1 1 0,0 0-1,-1 0 1,1-1 0,-1 1 0,1 0 0,0-1 0,-1 1 0,1-1 0,-1 1 0,1 0 0,-1-1-1,0 1 1,1-1 0,0 0 36,30-24-1444,13-24-2843,-24 23-3969</inkml:trace>
  <inkml:trace contextRef="#ctx0" brushRef="#br0" timeOffset="36604.68">8316 3464 14464,'-52'127'384,"36"72"874,13-149-106,16-118-1131,-17-98 1,18 168 340,77 85 322,-60-50-493,-27-32-181,0 1 0,0-1 0,0 0 1,1 0-1,-1-1 0,1 1 0,1-1 0,-1 0 0,0-1 0,1 1 1,0-1-1,0 0 0,0 0 0,0-1 0,0 0 0,1 0 0,-1 0 0,0-1 1,1 0-1,0 0 0,-1-1 0,1 0 0,-1 0 0,1 0 0,0-1 1,-1 0-1,1 0 0,-1-1 0,0 0 0,1 0 0,-1 0 0,0-1 0,0 0 1,0 0-1,-1 0 0,1-1 0,-1 0 0,0 0 0,0 0 0,2-3-10,-1-1 0,-1 0 0,-1-1 0,0 1 0,0-1 0,-1 0 0,0 0 0,0 0 0,-1-1 0,0 1 0,0-1 0,-2 1 0,1-6 0,-16-32-149,14 45 131,1 0 0,-1 0 0,1 0 0,-1 0 1,0 0-1,0 0 0,0 0 0,0 0 0,0 0 0,-1 1 0,1-1 0,0 0 0,-1 1 0,1-1 1,-1 1-1,0 0 0,1-1 0,-1 1 0,0 0 0,0 0 0,0 0 0,0 0 0,0 1 0,0-1 0,0 0 1,0 1-1,0 0 0,0-1 0,0 1 0,0 0 0,-1 0 0,1 0 0,0 0 0,0 0 0,0 1 1,0-1-1,0 1 0,0-1 0,0 1 0,0 0 0,0 0 0,0 0 0,0 0 0,0 0 0,1 0 1,-1 0-1,0 1 0,1-1 0,-1 0 0,1 1 0,-1 0 0,1-1 0,0 1 0,0 0 0,-1 0 0,1 0 18,-1 1 0,0 1 0,0-1 0,0 1 0,1 0 0,0-1 0,-1 1 0,1 0 0,0 0 0,1 0 0,-1 0 0,1 0 0,0 0 0,0 0 0,0-1 0,0 1 0,1 0 0,-1 0 0,1 0 0,0 0 0,0 0 0,1-1 0,-1 1 0,1 0 0,0-1 0,0 1 0,0-1 0,0 0 0,0 0 0,1 1 0,-1-2 0,1 1 0,0 0 0,0 0 0,0-1 0,1 0 0,-1 0 0,0 0 0,1 0 0,-1 0 0,1-1 0,0 1 0,0-1 0,-1 0 0,2 0 0,2-3 8,-1 0-1,0-1 0,1 0 0,-1 0 0,0-1 1,0 0-1,-1 0 0,1 0 0,-1-1 0,0 1 0,0-1 1,0 0-1,-1-1 0,0 1 0,0-1 0,0 0 0,1-4-7,5-4 6,37-59-27,-50 90-214,1-13 235,1 0 0,-1 0 0,1 0 0,0 0 0,0 0 0,0 1 0,1-1 0,-1 0 0,1 0 0,0 1 0,0-1 0,1 0 0,-1 1 0,1-1 0,0 0 0,0 0 0,0 1 0,1-1 0,-1 0 0,1 0 0,0-1 0,0 1 0,1 0 0,-1-1 0,1 1 0,0-1 0,-1 0 0,2 0 0,-1 0 0,0 0 0,1 0 0,-1-1 0,1 1 0,-1-1 0,1 0 0,4 1 0,-1-4 0,0 0 0,-1 0 0,1-1 0,0 0 0,-1 0 0,1 0 0,-1-1 0,0 0 0,0 0 0,0-1 0,0 0 0,0 0 0,-1 0 0,0-1 0,0 1 0,0-1 0,0-1 0,2-3 0,-3 5 0,85-106 107,-88 178 448,-2-67-548,1 0-1,-1 0 1,1 0 0,0 0 0,-1 1 0,1-1 0,0 0 0,0 0-1,0 0 1,-1 0 0,1 0 0,0 0 0,1 0 0,-1 0-1,0 0 1,0 1 0,0-1 0,1 0 0,-1 0 0,0 0-1,1 0 1,-1 0 0,1 0 0,-1 0 0,1 0 0,0-1 0,-1 1-1,1 0 1,0 0 0,0 0 0,0-1 0,-1 1 0,1 0-1,0-1 1,0 1 0,0-1 0,0 1 0,0-1 0,0 1-1,0-1 1,0 0 0,0 1 0,1-1 0,-1 0 0,0 0-1,0 0 1,0 0 0,0 0 0,0 0 0,0 0 0,0 0 0,0 0-1,2-1-6,10-6 0,1-2 0,-1 1 0,0-2 0,-1 1 0,0-2 0,0 0 0,-1 0 0,2-4 0,14 18 266,-11 5-148,-7-9-139,0 0 0,0-1 0,0 0 0,-1-1 0,1 0 0,-1 0-1,0-1 1,1 0 0,-2-1 0,1 1 0,6-6 21,-12 9-2,95-63-148,-95 62 150,24 30 0,34-17 208,-20-22-3082,-8 0-8155</inkml:trace>
  <inkml:trace contextRef="#ctx0" brushRef="#br0" timeOffset="37034.832">9752 3343 17407,'-1'0'-10,"0"1"-1,0-1 0,0 0 0,0 0 0,0 1 0,0-1 0,0 0 0,0 1 0,0-1 1,0 1-1,0-1 0,0 1 0,0 0 0,1-1 0,-1 1 0,0 0 0,0 0 0,1-1 0,-1 1 1,1 0-1,-1 0 0,1 0 0,-1 0 0,1 0 0,-1 0 0,1 0 0,0 0 0,-1 0 1,1 0-1,0 0 0,0 0 0,0 0 0,0 0 0,0 0 0,0 0 0,0 0 0,0 0 0,0 0 1,1 0-1,-1 0 0,0 0 0,1 0 0,-1 0 0,0 0 0,1 0 0,-1-1 0,1 1 11,1 2 0,2 0 0,14-23-533,-20 17 490,-1 0-1,1 0 0,-1 1 1,0-1-1,0 1 1,-1-1-1,1 1 0,0 0 1,-1 0-1,1 1 1,-1-1-1,0 1 0,1-1 1,-1 1-1,0 0 1,0 1-1,0-1 1,0 1-1,0 0 0,0-1 1,0 2-1,0-1 1,-1 1 43,2 1 6,1 0 1,-1 0 0,1 0 0,0 1 0,0-1 0,0 1 0,1 0 0,-1-1 0,1 1 0,-1 0 0,1 0 0,0 0-1,0 0 1,0 0 0,0 0 0,1 0 0,-1 0 0,1 0 0,0 1 0,0-1 0,0 0 0,0 0 0,1 0 0,-1 0 0,1 0-1,0 1 1,-1-1 0,2 0 0,-1-1 0,0 1 0,1 0 0,-1 0 0,1 0 0,0-1 0,-1 1 0,1-1 0,3 3-7,2 2 35,0-1 0,1 0 0,0 0 0,0 0 0,0-1 0,1 0 0,-1-1 0,1 0 0,0 0 0,1-1 0,-1 0 0,1-1 0,-1 0 0,1 0 0,0-1 0,0-1 0,-1 1 0,1-2 0,0 1 0,0-1 0,-1-1 0,1 1 0,7-4-35,71-41-2128,-55 16-7685</inkml:trace>
  <inkml:trace contextRef="#ctx0" brushRef="#br0" timeOffset="37463.074">9818 2521 21887,'38'33'-384,"24"21"272,-3 2-1,-2 2 0,-3 3 0,-3 3 1,-2 1-1,-3 3 0,33 68 113,-57-100-20,-3 0 1,-1 2-1,-2 1 0,-1 0 1,-2 0-1,-2 2 0,-2-1 1,-1 1-1,-2 1 0,-2-1 0,-2 1 1,-2 0-1,-4 39 20,-6-38-119,-2 0 0,-1-1 0,-3 0 0,-1-2 0,-2 1 0,-2-2 0,-1-1 0,-2-1 0,-2 0 0,-1-2 0,-2-1 0,-1-2 0,-1-1 0,-2-1 0,-1-2 0,-2-1 0,0-1 0,-2-3 0,-12 5 119,20-12-640,0-2 0,-1-1 0,-1-1 0,0-1 0,-4-2 640,-48 14-10133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0:25:29.385"/>
    </inkml:context>
    <inkml:brush xml:id="br0">
      <inkml:brushProperty name="width" value="0.05" units="cm"/>
      <inkml:brushProperty name="height" value="0.05" units="cm"/>
    </inkml:brush>
  </inkml:definitions>
  <inkml:trace contextRef="#ctx0" brushRef="#br0">28 1160 20607,'-10'13'-1152,"12"-21"-128,-17 141-234,14-109 1377,0-17 68,0 0 1,0 0-1,1-1 1,0 1-1,0 0 1,0 0-1,1 0 1,0 0-1,1-1 1,-1 1-1,1-1 1,1 1 0,-1-1-1,1 1 1,0-1-1,0 0 1,3 3 68,-2-8-28,-1 0 1,1 0 0,-1 0 0,1 0 0,0-1-1,-1 0 1,1 1 0,0-1 0,0-1 0,-1 1-1,1 0 1,0-1 0,-1 0 0,1 0 0,-1 0-1,1 0 1,-1-1 0,1 1 0,-1-1 0,0 0-1,0 0 1,0 0 0,0 0 0,0 0 0,0-1-1,-1 1 1,1-1 0,-1 0 0,0 0 0,1 0-1,-1 0 1,-1 0 0,1-1 0,0 1 0,-1 0-1,0-1 1,1-1 27,14-16 111,-7 6 605,-9 15-688,0 0 0,0 0 0,0 0 0,0 1-1,0-1 1,0 0 0,1 0 0,-1 0 0,0 0 0,0 1-1,0-1 1,0 0 0,1 0 0,-1 0 0,0 0 0,0 0-1,0 0 1,0 0 0,1 1 0,-1-1 0,0 0 0,0 0-1,0 0 1,1 0 0,-1 0 0,0 0 0,0 0 0,0 0-1,1 0 1,-1 0 0,0 0 0,0 0 0,1 0 0,-1 0-1,0 0 1,0 0 0,0-1 0,0 1 0,1 0 0,-1 0-1,0 0 1,0 0 0,0 0 0,1 0-28,2 8-7,0 1 0,1 0 0,0-1 1,1 0-1,-1 0 0,2 0 0,-1-1 1,1 1-1,0-1 0,1-1 0,-1 1 0,1-1 1,1 0-1,-1-1 0,1 0 0,0 0 0,0 0 1,1-1-1,-1-1 0,1 1 0,0-1 1,0-1 6,-5-2-5,0 0 0,0-1 1,-1 0-1,1 0 0,0 0 1,-1 0-1,1-1 1,0 1-1,-1-1 0,0 0 1,1 0-1,-1 0 0,0-1 1,0 1-1,0-1 1,0 0-1,-1 1 0,1-1 1,-1 0-1,0-1 1,0 1-1,0 0 0,0-1 1,0 1-1,-1-1 0,1 1 1,-1-1-1,0 0 1,0 0-1,0 1 0,-1-1 1,0 0-1,1 0 1,-1 0-1,-1 0 0,1 0 1,0 1-1,-1-2 5,3-8 26,-1-1 76,-5 26 79,-5 27 70,-1 38-252,13-70 1,1-55 107,-4 29-81,2 0-1,0 1 1,2-1 0,0 0-1,0 1 1,2-1-1,1 2 1,0-1 0,1 1-1,3-5-25,-9 22 1,0-1-1,0 0 1,0 1 0,1-1-1,-1 1 1,0 0-1,0 0 1,0 0 0,1 0-1,-1 0 1,0 0-1,0 0 1,0 1 0,1-1-1,-1 1 1,0 0 0,0 0-1,0-1 1,0 1-1,0 0 1,0 1 0,0-1-1,-1 0 1,1 1-1,0-1 1,-1 1 0,1-1-1,-1 1 1,1 0-1,-1-1 1,0 1 0,0 0-1,1 0 1,-1 0 0,-1 0-1,1 0 1,0 0-1,0 2 0,10 9-2,-2-4 2,-1-1 0,2 0 0,-1-1 0,1 0 0,0-1 0,0 0 0,1 0 0,-1-1 0,1 0 0,1-1 0,-1-1 0,1 0 0,-1 0 0,-5-3 0,0-1 0,0 0 0,0-1 0,-1 1 0,1-1 0,-1 0 0,1 0 0,-1-1 0,0 0 0,1 1 0,-1-2 0,-1 1 0,1-1 0,0 0 0,-1 0 0,0 0 0,1-2 0,17-12 0,-13 12 9,-3 3 5,-1-1 0,0 1 0,0 0 0,-1-1 1,1 0-1,-1 0 0,0-1 0,0 1 0,0-1 0,0 0 0,-1 0 1,0 0-1,0 0 0,0-1 0,-1 1 0,1-1-14,-5 0 1,0 0 0,0 0 0,-1 0 0,1 0 0,-1 1 0,0-1 0,-1 1 0,1 0 0,-1 0 0,0 0 0,-1 0 0,1 1 0,-1-1 0,0 1 0,-2-1-1,-8-9-15,15 13 9,-1 1-1,0-1 0,0 1 1,0-1-1,0 0 1,1 1-1,-1-1 1,0 1-1,0 0 0,0-1 1,0 1-1,0 0 1,0 0-1,0-1 0,-1 1 1,1 0-1,0 0 1,0 0-1,0 0 1,0 1-1,0-1 0,0 0 1,0 0-1,0 0 1,0 1-1,0-1 0,0 1 1,0-1-1,0 1 1,0-1-1,1 1 1,-1-1-1,0 1 0,0 0 1,0-1-1,1 1 1,-1 0-1,0 0 1,1 0-1,-1 0 0,1 0 1,-1-1-1,1 2 7,-25 42-229,16-22 2,2 1-1,0 0 1,1 1-1,2 0 0,0 0 1,1 6 227,3-29-11,0 1 1,-1-1-1,1 0 1,0 1-1,0-1 1,0 1-1,0-1 0,0 0 1,1 1-1,-1-1 1,0 0-1,1 1 1,-1-1-1,1 0 1,-1 1-1,1-1 0,0 0 1,-1 0-1,1 1 1,0-1-1,0 0 1,0 0-1,0 0 1,0 0-1,0 0 0,0 0 1,0-1-1,0 1 1,1 0-1,-1 0 1,0-1-1,0 1 1,1-1-1,-1 1 0,0-1 1,1 0-1,-1 1 1,1-1-1,-1 0 1,0 0-1,1 0 1,-1 0-1,1 0 0,-1 0 1,0-1-1,1 1 1,-1 0-1,2-1 11,65-23-410,-47 9 454,0-1 0,0-1 0,-2 0 0,0-2 0,-1 0 0,-1-1 0,-1-1 0,-1 0 0,-1-1 0,-1-1 1,0 0-1,-2-1 0,-1 0 0,-1-1 0,0-1-44,-1-11 198,-2 1 1,-1-1-1,-2 0 1,-2 0-1,-1 0 0,-2 0 1,-1 1-1,-2-1 1,-9-32-199,14 68 6,-25-229 868,26 172-566,-1 35 3,-2 61-162,-51 313-149,26-213 0,-33 278-106,48-240-449,12-173 381,0-1 0,0 1 0,0-1 0,0 1 0,0 0 0,1-1-1,-1 1 1,1-1 0,-1 1 0,1-1 0,0 1 0,0-1 0,0 0 0,0 1 0,1-1-1,-1 0 1,1 0 0,-1 0 0,1 0 0,0 0 0,-1 0 0,1 0 0,0-1 0,0 1 0,1-1-1,-1 1 1,0-1 0,0 0 0,1 0 0,-1 0 0,2 1 174,15 4-8277</inkml:trace>
  <inkml:trace contextRef="#ctx0" brushRef="#br0" timeOffset="1387.879">1193 1204 20863,'-2'-1'2,"-3"-1"-5264,6 11 4123,-1-9 883,0 0 21,0 0 86,0 0 21,4-2 158,1 0 0,-1 0 1,0-1-1,1 1 0,-1-1 1,0 0-1,-1-1 1,1 1-1,-1-1 0,1 1 1,-1-1-1,0 0 0,0 0 1,-1 0-1,1-1-30,-2 3 57,-1 1-46,0 0 0,0 0 0,-1 0 0,1-1 0,-1 1 0,1 0 0,-1 0 1,1 0-1,-1 0 0,1 0 0,-1 0 0,0 0 0,0 0 0,1 0 1,-1 0-1,0 1 0,0-1 0,0 0 0,0 0 0,0 1 0,0-1 0,0 1 1,0-1-1,0 1 0,-1-1 0,1 1 0,0 0 0,0-1 0,0 1 0,-1 0 1,1 0-1,0 0 0,0 0 0,0 0 0,-1 0 0,1 0 0,0 1 1,0-1-1,0 0 0,0 0 0,-1 1 0,1-1 0,0 1 0,0-1 0,0 1 1,0 0-12,-2 3-9,1-1 0,0 1 0,0 0 0,1-1 1,-1 1-1,1 0 0,0 0 0,0 0 0,0 0 1,0 0-1,1 0 0,-1 1 0,1-1 1,0 0-1,1 0 0,-1 0 0,1 3 9,33 112-651,-32-116 630,-1 0 1,1-1 0,-1 1-1,1 0 1,0 0-1,0-1 1,0 0-1,0 1 1,1-1 0,-1 0-1,1 0 1,-1 0-1,1 0 1,0 0 0,-1-1-1,1 1 1,0-1-1,0 0 1,0 0-1,0 0 1,1 0 0,-1 0-1,0-1 1,0 0-1,0 1 1,1-1-1,-1 0 1,0-1 0,0 1-1,0 0 1,1-1-1,-1 0 1,0 0-1,0 0 1,0 0 0,2-1 20,11-8 30,0 0 1,-1-1 0,-1-1 0,0-1 0,0 0-1,-1 0 1,-1-1 0,0-1 0,9-16-31,-19 29 7,-1 1 24,1 1 0,0-1 0,-1 0 0,1-1-1,-1 1 1,0 0 0,1 0 0,-1-1-1,0 1 1,0 0 0,1-1 0,-1 0-1,-1 1 1,1-1 0,0 1 0,0-1-1,0 0 1,-1 0 0,1 1 0,-1-1-1,1 0 1,-1 0 0,0 0 0,0 0-1,0 1 1,0-1 0,0 0 0,0 0-1,-1 0 1,1 0 0,0 0 0,-1 1-1,1-1 1,-1 0 0,0 0 0,0 1-1,0-1 1,0 1 0,0-1 0,0 1-1,0-1 1,0 1 0,0-1 0,-1 1 0,1 0-1,-1 0 1,1 0 0,-1 0 0,0-1-31,-3 2 0,-1 0 0,1 0 0,-1 0 0,1 0 0,-1 1 0,1 0 0,-1 0 0,1 1 0,0-1 0,0 1 0,0 0 0,-1 1 0,2-1 0,-1 1 0,0 0 0,1 0 0,-1 0 0,1 1 0,-3 3 0,6-7-12,1 1 0,0 0 0,0 0 0,0 0 0,0 0 0,0 0 1,0 0-1,0-1 0,0 1 0,0 0 0,0 0 0,0 0 0,0 0 1,1 0-1,-1-1 0,0 1 0,1 0 0,-1 0 0,0 0 1,1-1-1,-1 1 0,1 0 0,-1 0 0,1-1 0,0 1 0,-1-1 1,1 1-1,0 0 0,-1-1 0,1 1 0,0-1 0,0 0 0,-1 1 1,1-1-1,0 1 0,0-1 0,0 0 0,0 0 0,0 0 0,-1 1 1,1-1-1,0 0 0,0 0 0,0 0 0,0 0 0,0 0 1,0-1-1,-1 1 0,1 0 0,0 0 0,0-1 0,0 1 0,0 0 1,0-1 11,29 2-52,0-2 0,0-1 0,0-1 0,0-2 1,0-1-1,-1-1 0,29-11 52,-58 19 37,0-1-1,0 1 1,0-1 0,0 0 0,0 1 0,0-1-1,0 0 1,0 1 0,1-1 0,-1 1-1,0-1 1,0 0 0,0 1 0,1-1-1,-1 0 1,0 0 0,1 1 0,-1-1-1,0 0 1,0 0 0,1 1 0,-1-1 0,1 0-1,-1 0 1,0 0 0,1 1 0,-1-1-1,0 0 1,1 0 0,-1 0 0,1 0-1,-1 0 1,0 0 0,1 0 0,-1 0 0,1 0-1,-1 0 1,0 0 0,1 0 0,-1 0-1,1 0 1,-1 0 0,0-1 0,1 1-1,-1 0 1,0 0 0,1 0 0,-1-1 0,0 1-1,1 0 1,-1 0 0,0-1-37,-6 19-163,1-5 91,1 0-1,1 0 1,0 0-1,1 1 1,0 0-1,1-1 0,0 1 1,1 0-1,1-1 1,1 11 72,0-22-156,-1 0 1,1 0-1,0 0 1,0 0-1,0-1 1,0 1-1,0-1 1,0 1-1,0-1 1,1 0-1,-1 0 1,0 0-1,1 0 1,-1 0-1,1-1 1,-1 1-1,1-1 1,-1 0-1,1 1 1,0-1-1,-1 0 1,1-1-1,-1 1 1,1 0-1,-1-1 1,1 1-1,-1-1 1,1 0-1,-1 0 1,0 0-1,1 0 1,-1 0-1,0 0 1,0-1-1,0 1 1,0-1-1,0 1 1,2-3 155,14-5 52,0-1 1,0-2 0,-1 1-1,-1-2 1,0 0 0,-1-1-1,0-1 1,-1 0 0,7-11-53,-16 21 130,-1 0 0,0-1 0,0 0 0,-1 0 0,1-1 0,-1 1 0,-1 0 0,1-1 0,-1 0 0,0 0 0,-1 1 0,1-1 0,-1 0 0,-1 0 0,0 0 0,0 0 0,0-1 0,0 1 1,-1 0-1,0 0 0,-1 1 0,0-1 0,0 0 0,0 0 0,-1 1 0,0 0 0,0-1 0,-1 1 0,-2-4-130,1 4 79,0 1 1,0 0-1,-1 0 1,1 0-1,-1 0 1,0 1 0,-1 0-1,1 0 1,-1 1-1,1 0 1,-7-2-80,12 5-5,0 1 0,1-1 0,-1 1 0,0-1 0,1 1 0,-1-1 0,1 1 0,-1-1 0,0 1 0,1 0 0,0-1 0,-1 1 0,1 0 0,-1 0 0,1-1 0,0 1 0,0 0 0,-1 0-1,1 0 1,0-1 0,0 1 0,0 0 0,0 0 0,0 0 0,0 0 0,0-1 0,0 1 0,0 0 0,0 0 0,1 0 0,-1-1 0,0 1 0,0 0 0,1 0 0,-1-1 0,1 1 0,-1 0 0,0 0 0,1-1 0,0 1 0,-1-1 0,1 1 0,-1 0 0,1-1 0,0 1 0,-1-1 0,1 1 0,0-1 0,-1 0 0,2 1 5,-1 2-27,130 202-1103,-127-199 1116,-1-3 6,0-1 0,0 1-1,0 0 1,0 1 0,-1-1-1,1 0 1,-1 1-1,0 0 1,0-1 0,0 1-1,0 0 1,-1 0 0,0 0-1,1 0 1,-2 0-1,1 0 1,0 0 0,-1 1-1,0-1 1,0 0 0,0 0-1,0 0 1,-1 1-1,1-1 1,-1 0 0,0 0-1,0 0 1,-1 0 0,0 1 8,-6 7 0,0 0 0,-1-1 0,0 0 0,-1 0 0,0-1 0,-1 0 0,0-1 0,-1 0 0,0-1 0,0 0 0,-1-1 0,1-1 0,-2 0 0,1 0 0,6-12-235,69-76-2261,-32 44-3989</inkml:trace>
  <inkml:trace contextRef="#ctx0" brushRef="#br0" timeOffset="1709.334">2308 684 16000,'0'4'-1,"-6"20"-4,-3-40 32,4-12 174,5 28-181,-1 1 0,1-1 0,0 0 0,-1 0 0,1 1 0,-1-1 0,1 0 0,-1 0 0,1 0 0,-1 0 0,1 0 0,-1 0 0,1 1 0,-1-1 0,1 0 0,-1-1 0,1 1 0,-1 0 0,1 0 0,-1 0 0,1 0 0,-1 0 0,1 0 0,-1-1 0,1 1 0,0 0 0,-1 0 0,1-1 0,-1 1 0,1 0 0,0-1 0,-1 1 0,1 0 0,0-1 0,-1 1 0,1 0 0,0-1 0,-1 1 0,1-1-20,-18 50 15,3 1 1,1 1-1,3 1 0,2-1 0,3 1 1,1 1-1,3-1 0,3 1 0,2 5-15,-5 68 12,-7-5-246,3-122-2710,3-8-6549</inkml:trace>
  <inkml:trace contextRef="#ctx0" brushRef="#br0" timeOffset="1994.709">2175 1008 18815,'0'12'0,"-3"7"-128,1-14 0,0-2-256,2-3 0,-2-4-128,8-4 128,4-3-255,11-6 127,12-4 128,-1-1 0,5-1 0,-5 2 128,1 2-1024,-4 4 0,0 0-6784</inkml:trace>
  <inkml:trace contextRef="#ctx0" brushRef="#br0" timeOffset="2264.418">2318 1235 18687,'0'-18'0,"-3"-9"-896,3 27 128,9 13-2303,-5-3 127,-1-1-4096</inkml:trace>
  <inkml:trace contextRef="#ctx0" brushRef="#br0" timeOffset="3799.376">2356 1257 12544,'30'-30'0,"7"2"32,-26 22-8,0-1-1,0-1 1,-1 0 0,0-1-1,0 0 1,-1 0-1,0-1 1,0 0-1,-1 0 1,-1-1 0,0 0-1,0-1 1,-1 1-1,0-3-23,-7 13-3,0 0 0,-1 0 0,1 0-1,0 1 1,0-1 0,0 0 0,-1 0-1,1 1 1,0-1 0,-1 1 0,1-1-1,0 1 1,-1 0 0,1-1 0,-1 1 0,1 0-1,-1 0 1,1 0 0,0 0 0,-1 0-1,1 1 1,-1-1 0,1 0 0,-1 0-1,1 1 1,0-1 0,-1 1 0,1 0 0,0-1-1,0 1 1,-1 0 0,1 0 0,-1 0 3,-13 9-143,0 0 0,1 1 1,0 0-1,0 2 0,2-1 1,-1 1-1,2 1 0,0 0 1,0 1-1,1 0 0,1 1 1,1-1-1,0 2 0,1-1 1,1 1-1,-2 8 143,7-23-9,-1 0 0,1 1 0,0-1-1,0 0 1,0 1 0,0-1 0,1 1 0,-1-1 0,1 1 0,-1-1-1,1 1 1,0-1 0,0 1 0,0 0 0,0-1 0,1 1 0,-1-1-1,1 1 1,-1-1 0,1 1 0,0-1 0,0 1 0,0-1 0,0 0-1,1 0 1,-1 1 0,0-1 0,1 0 0,0 0 0,-1 0 0,1-1-1,0 1 1,0 0 0,0-1 0,0 1 0,0-1 0,1 1 0,-1-1-1,0 0 1,1 0 0,-1 0 0,0 0 0,1-1 0,-1 1 0,1-1-1,-1 1 1,1-1 0,0 0 0,-1 0 0,1 0 0,-1 0 0,1-1-1,-1 1 1,1-1 0,-1 1 0,1-1 9,6-2 277,1-1 1,-1 0-1,-1 0 0,1-1 1,-1 0-1,0 0 0,0-1 1,0 0-1,-1 0 0,0-1 1,0 0-1,0 0 0,-1-1 1,0 0-1,-1 0 0,0 0 1,0-2-278,34 44 512,-34-29-523,-1 0 0,1 0 0,0-1 0,0 0 0,1 0 0,-1 0 0,1-1 0,0 0 0,0 0 0,0 0 0,0-1 0,1 0 0,-1 0 0,0-1 0,1 1 0,0-1 0,-1-1 0,1 1 0,-1-1 0,1 0 0,0-1 0,-1 0 0,1 0 0,-1 0 0,1-1 0,-1 0 0,1 0 0,-1 0 0,0-1 0,0 0 0,0 0 0,-1-1 0,1 1 1,-1-1-1,3-3 11,-2 1 15,1 0 0,-1-1 1,0 0-1,-1 0 1,0 0-1,0-1 0,-1 0 1,1 0-1,-2 0 1,1 0-1,-1-1 0,0 1 1,-1-1-1,0 0 1,-1 1-1,1-1 0,-2 0 1,1-3-16,-2 12 5,1 1-1,0 0 1,-1-1 0,1 1-1,-1-1 1,1 1 0,-1-1 0,1 1-1,-1-1 1,1 0 0,-1 1-1,1-1 1,-1 1 0,0-1 0,1 0-1,-1 0 1,0 1 0,1-1-1,-1 0 1,0 0 0,1 0 0,-1 0-1,0 0 1,1 0 0,-1 0-1,0 0 1,0 0 0,1 0 0,-1 0-1,0 0 1,1 0 0,-1 0-1,0-1 1,1 1 0,-1 0 0,0-1-1,1 1 1,-1 0 0,1-1-1,-1 1 1,1-1 0,-1 1 0,1-1-1,-1 1 1,1-1 0,-1 1-1,1-1 1,0 1 0,-1-1 0,1 0-1,0 1 1,-1-1 0,1 0-1,0 1 1,0-1 0,0 0 0,-1 1-1,1-1 1,0 0 0,0 1-1,0-1 1,0 0 0,0 0 0,1 1-1,-1-1 1,0 0 0,0 1-1,0-1 1,1 0-5,-32 47 294,22-24-309,1-1 1,1 1 0,1 0 0,1 1-1,1-1 1,1 1 0,0 0 0,2 0 0,1 5 14,15-45 256,168-254 1258,-166 256-1365,6 61-149,-17-15 0,-6-25 0,0 1 0,0 0 0,0-1 0,1 1 0,0-1 0,0 1 0,1-1 0,0 0 0,0 1 0,0-1 0,1 0 0,0 0 0,0-1 0,0 1 0,1-1 0,0 1 0,0-1 0,0 0 0,1-1 0,0 1 0,0-1 0,0 0 0,0 0 0,1 0 0,-1-1 0,1 1 0,0-2 0,0 1 0,0-1 0,0 1 0,7 0 0,7-4 0,1 0 0,-1-1 0,0-2 0,0 0 0,0-1 0,0 0 0,-1-2 0,0 0 0,0-2 0,-1 0 0,0-1 0,0 0 0,-1-2 0,-1 0 0,0-1 0,0 0 0,12-16 0,-25 27 14,1 0 0,-1-1-1,1 0 1,-1 0 0,0 0-1,0 0 1,0 0-1,0-1 1,-1 0 0,0 1-1,1-1 1,-1 0 0,0 0-1,-1 0 1,1 0 0,-1 0-1,0 0 1,0-1-1,0 1 1,0 0 0,-1-1-1,0 1 1,0 0 0,0-1-1,0 1 1,-1-1-1,1 1 1,-1 0 0,-1 0-1,1-1 1,0 1 0,-1 0-1,0 0 1,0 0-1,0 0 1,-1-1-14,-3 1-3,0 1 0,0-1 0,0 1 0,-1 0 0,1 0 0,-1 1 0,1 0 0,-1 0 0,0 1 0,0-1 0,0 2 0,0-1 0,0 1-1,0 0 1,0 0 0,0 1 0,0 0 0,0 0 0,1 1 0,-1-1 0,0 1 0,1 1 0,-1 0 0,1 0 0,0 0 0,0 0 0,0 1 0,-1 1 3,-19 7-184,1 1 1,1 1-1,0 1 1,0 2-1,-16 15 184,39-31-21,-1 0-1,1 0 0,-1 0 0,1 0 0,0 1 0,-1-1 0,1 1 0,0-1 1,0 1-1,0-1 0,0 1 0,0 0 0,1-1 0,-1 1 0,0 0 0,1 0 0,-1 0 1,1-1-1,0 1 0,-1 0 0,1 0 0,0 0 0,0 0 0,0 0 0,1-1 0,-1 1 1,0 0-1,1 0 0,-1 0 0,1 0 0,-1-1 0,1 1 0,0 0 0,0-1 0,0 1 1,0 0-1,0-1 0,0 1 0,0-1 0,1 0 0,-1 1 0,1-1 0,-1 0 0,1 0 1,-1 0-1,1 0 0,0 1 22,84 38-379,-74-37 364,0-1 0,0 1 0,0-2 0,0 0 0,0 0 0,0-1 1,1-1-1,-1 0 0,0 0 0,0-1 0,0-1 0,0 0 0,-1-1 1,1 0-1,-1-1 0,0 0 0,0 0 0,0-1 0,7-7 15,0 1 31,-1-2-1,-1 0 0,0-1 1,-1-1-1,-1 0 0,0-1 1,-1 0-1,-1-2 0,0 1 1,7-19-31,16-43 303,-4-1 0,-4-1 0,-3-2 0,-4-1-1,-1-19-302,-10 43 232,-2 0-1,-3-1 0,-2 0 0,-4 0 0,-2 0 0,-5-22-231,-14 2 640,13 99-619,-37 220-21,26-91 9,-15 97-252,1 132 243,38-268 88,-1-28-3611,-2-66-7015</inkml:trace>
  <inkml:trace contextRef="#ctx0" brushRef="#br0" timeOffset="4641.795">2458 1113 18687,'-16'14'-4095,"40"0"3967,35 12 512,-38 3 256,33 123-363,-29-108-3178,-12-18-5739</inkml:trace>
  <inkml:trace contextRef="#ctx0" brushRef="#br0" timeOffset="5187.215">4127 1362 25215,'-2'-46'-512,"1"27"128,-3 12-2048,8-16 128,-1 0-11391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0:25:22.480"/>
    </inkml:context>
    <inkml:brush xml:id="br0">
      <inkml:brushProperty name="width" value="0.05" units="cm"/>
      <inkml:brushProperty name="height" value="0.05" units="cm"/>
    </inkml:brush>
  </inkml:definitions>
  <inkml:trace contextRef="#ctx0" brushRef="#br0">27 1162 18175,'0'0'-128,"0"0"0,0 0 0,0 0 0,0 0 0,0 0 0,-3 0 22,-1 0 92,-16 1 6,23-6 8,204-41 0,-137 36 0,512-80 0,134-9 0,-599 88 160,0 5 0,0 5 0,0 5 0,64 13-160,58 7 662,-221-19-428,-7-20-831,-11-15-2709,-3 10-6742</inkml:trace>
  <inkml:trace contextRef="#ctx0" brushRef="#br0" timeOffset="397.151">2446 807 17791,'-30'-7'-256,"27"7"128,4 3 0,0-3 0,16 0-149,155-17-192,-166 17 459,-6 0 10,-1 1-1,1-1 1,0 1 0,0-1 0,-1 1 0,1 0-1,0-1 1,0 1 0,0-1 0,0 1 0,0 0-1,0-1 1,0 1 0,0-1 0,0 1 0,0 0-1,0-1 1,0 1 0,1-1 0,-1 1 0,0 0-1,0-1 1,1 1 0,-1-1 0,0 1-1,0-1 1,1 1 0,-1-1 0,1 1 0,-1-1-1,1 1 1,-1-1 0,0 0 0,1 1 0,-1-1-1,1 0 1,0 1 0,-1-1 0,1 0 0,-1 0-1,1 1 1,-1-1 0,1 0 0,0 0 0,-1 0-1,1 0 1,-1 0 0,1 0 0,0 0 0,-1 0-1,1 0 1,-1 0 0,1 0 0,0 0-1,-1-1 2,-171 156-35,86-96-3324,68-47-5410</inkml:trace>
  <inkml:trace contextRef="#ctx0" brushRef="#br0" timeOffset="1174.829">3275 287 17279,'0'0'-12,"-1"1"-1,1-1 1,0 0-1,-1 1 1,1-1-1,0 0 1,0 0-1,-1 0 1,1 1-1,0-1 1,-1 0-1,1 0 1,-1 0-1,1 0 1,0 1-1,-1-1 1,1 0-1,0 0 1,-1 0-1,1 0 1,-1 0-1,1 0 1,0 0-1,-1 0 1,1 0-1,0 0 1,-1-1-1,1 1 1,-1 0-1,1 0 1,0 0-1,-1 0 1,1 0-1,0-1 1,-1 1-1,1 0 1,0 0-1,-1-1 1,1 1-1,0 0 1,0-1-1,-1 1 1,1 0-1,0 0 1,0-1-1,0 1 1,-1 0-1,1-1 1,0 1-1,0-1 1,0 1-1,0 0 1,0-1-1,0 1 1,0 0-1,0-1 1,0 1-1,0-1 1,0 1-1,0 0 1,0-1-1,0 1 1,0-1-1,0 1 0,0 0 1,0-1-1,1 1 1,-1 0-1,0-1 1,0 1 12,0-8 1,0 2 22,-1-1 0,0 0 0,0 1 0,-1-1 0,0 1 0,0 0 0,0 0 0,-1 0 0,0 0 0,0 0 0,-1 0 0,0 1 0,0-1-1,0 1 1,0 0 0,-1 0 0,0 1 0,0-1 0,0 1 0,0 0 0,-1 1 0,0-1 0,1 1 0,-1 0 0,0 1 0,-4-2-23,2 1 5,0 1 0,-1-1 1,1 2-1,0-1 0,-1 1 0,1 0 0,0 1 0,-1 0 1,1 0-1,-1 1 0,1 0 0,-1 1 0,1-1 0,0 2 0,0-1 1,0 1-1,0 0 0,0 1 0,1 0 0,0 0 0,-1 1 0,1-1 1,1 2-1,-1-1 0,1 1 0,0 0 0,0 0 0,1 0 1,0 1-7,-13 26 1,1 0 0,2 2 0,2-1 0,1 2 0,1 0 0,3 0 0,0 0 0,3 1 0,1 0 0,1 36 0,-3-6 0,4 1 0,2 0 0,4-1 0,2 0 0,3 0 0,3 0 0,4 1 0,-10-47-2,0 0 0,1-1-1,1 0 1,1 0 0,1-1-1,0-1 1,2 1 0,0-1-1,7 6 3,-15-22-73,1 0 0,0 0 0,0-1 0,0 1 0,0-1 0,0 0 1,0-1-1,1 1 0,-1-1 0,0 0 0,0 0 0,0-1 0,1 0 0,-1 1 0,0-2 0,0 1 0,0 0 0,0-1 0,-1 0 0,1 0 0,0-1 0,-1 0 0,1 1 0,-1-1 1,0 0-1,0-1 0,0 1 0,-1-1 0,1 0 0,-1 0 0,1-1 73,97-111-4907,-69 75-1599</inkml:trace>
  <inkml:trace contextRef="#ctx0" brushRef="#br0" timeOffset="1622.221">3275 979 12288,'18'45'-768,"-17"-38"775,0 0 0,0-1 0,0 1 0,1 0 0,0-1 0,1 0 0,-1 1 1,1-1-1,0 0 0,1-1 0,-1 1 0,1 0 0,0-1 0,1 0 0,-1 0 0,1 0 1,0-1-1,0 1 0,1-1 0,-1 0 0,1-1 0,0 1 0,0-1 0,0-1 0,0 1 1,1-1-1,-1 0 0,1 0 0,-1-1 0,1 0 0,0 0 0,-1 0 0,1-1 0,0 0 1,0 0-1,-1-1 0,1 0 0,0 0 0,0-1-7,14-2 1117,-25-2 411,-45 9-733,12 1-3958,33-4-4943</inkml:trace>
  <inkml:trace contextRef="#ctx0" brushRef="#br0" timeOffset="2583.568">3300 1063 15488,'27'8'-4203,"-41"-3"3563,13-4 747,1-1 21,0 0 0,0 0 0,5 13 149,-3-11-262,-1 1 0,0-1 1,1 0-1,0 1 0,-1-1 0,1 0 1,0 0-1,0 0 0,0-1 0,0 1 1,1 0-1,-1-1 0,0 0 0,1 1 1,-1-1-1,1 0 0,-1 0 0,1 0 1,0-1-1,-1 1 0,1 0 0,0-1 0,0 0 1,-1 0-1,1 0 0,0 0 0,-1 0 1,1 0-1,0-1 0,0 1 0,-1-1 1,1 0-1,-1 0 0,1 0 0,0 0 1,-1 0-1,0-1 0,1 1 0,-1-1 0,0 1 1,0-1-1,0 0 0,0 0 0,0 0 1,0 0-1,-1 0 0,1 0 0,0-1 1,-1 1-1,0-1 0,0 1 0,0-1 1,0 1-1,0-1 0,0 1 0,0-4-15,-35-193 1920,34 199-1903,0-1 0,0 0-1,0 0 1,0 1 0,-1-1-1,1 0 1,0 0 0,0 1 0,-1-1-1,1 0 1,-1 1 0,1-1-1,-1 0 1,1 1 0,-1-1-1,1 1 1,-1-1 0,1 1 0,-1-1-1,0 1 1,1-1 0,-1 1-1,0-1 1,1 1 0,-1 0-1,0 0 1,1-1 0,-1 1 0,0 0-1,0 0 1,0 0 0,1 0-1,-1 0 1,0 0 0,0 0-1,1 0 1,-1 0 0,0 0 0,0 0-1,1 0 1,-1 0 0,0 1-1,0-1 1,1 0 0,-1 1-1,0-1 1,1 0 0,-1 1 0,0-1-1,1 1 1,-1-1 0,1 1-1,-1 0 1,1-1 0,-1 1-17,-30 32 148,26-22-150,0-1 1,0 1 0,1-1-1,0 1 1,1 0-1,0 1 1,1-1-1,0 0 1,1 1 0,0-1-1,1 1 1,1-1-1,-1 1 1,2-1 0,1 9 1,-3-19-78,1 0 1,-1 0-1,1 0 1,-1 0-1,1 0 1,-1 0-1,1 0 1,-1 0-1,1 0 1,0 0-1,0 0 0,-1-1 1,1 1-1,0 0 1,0 0-1,0-1 1,0 1-1,0-1 1,0 1-1,0-1 1,0 1-1,0-1 1,0 0-1,0 1 1,0-1-1,0 0 1,0 0-1,0 0 1,1 0-1,-1 0 1,0 0-1,0 0 78,0 0-58,16 2-8539</inkml:trace>
  <inkml:trace contextRef="#ctx0" brushRef="#br0" timeOffset="3887.717">3880 996 17023,'-16'-17'-3333,"23"33"32,-7-15 3408,-4-22 1407,3 17-1381,0-1-31,0 0 1,-1-1-1,1 1 0,-1 0 0,0 0 0,-1 0 0,1 1 0,-1-1 1,0 0-1,0 1 0,0 0 0,-1 0 0,1 0 0,-1 0 0,0 0 1,0 1-1,-1 0 0,1 0 0,-1 0 0,-4-2-102,-1 5 18,1 0-1,-1 1 0,0 0 1,1 1-1,-1 0 0,1 1 1,0 0-1,-1 0 0,1 1 1,1 0-1,-1 1 0,1 0 1,-1 0-1,1 1 0,1 0 1,-3 1-18,8-5-7,-1-1 1,0 0-1,0 1 1,1-1-1,-1 1 1,1 0-1,0 0 1,-1 0 0,1 0-1,0 0 1,0 1-1,0-1 1,1 1-1,-1-1 1,0 1-1,1 0 1,0-1-1,-1 1 1,1 0 0,0 0-1,1 0 1,-1 0-1,0 0 1,1 0-1,0 0 1,0 0-1,0 0 1,0 0 0,0 0-1,0 0 1,1 0-1,0 0 1,-1 0-1,1 0 1,0 0-1,1 0 1,-1-1-1,0 1 1,1 0 0,-1-1-1,1 1 1,0-1-1,1 2 7,2-1-5,0 1-1,1-1 1,-1-1-1,1 1 0,0-1 1,-1 0-1,1-1 1,0 1-1,0-1 1,0 0-1,0 0 1,0-1-1,1 0 0,-1 0 1,0 0-1,0-1 1,0 0-1,0 0 1,0-1-1,0 1 1,-1-1-1,1-1 0,0 1 1,3-3 5,1 0-7,0 0-1,-1-1 1,0 0 0,-1 0 0,1-1-1,-1 0 1,0 0 0,-1-1 0,0 0 0,0 0-1,-1-1 1,0 0 0,0 0 0,-1-1 7,9-26 130,-2-1 1,-2 0 0,-1-1-1,-2 0 1,-2-1 0,-2 1-1,-1-1 1,-2-24-131,-30-170 1493,24 215-986,4 52-374,2-34-133,27 498 21,-27-469-43,0 2-24,1 0 0,2 0 0,0 0 0,3 0 0,0 0 0,2 1 46,-7-30-22,-1-1-1,1 1 1,-1-1 0,1 1 0,0-1-1,0 1 1,-1-1 0,1 0 0,0 1 0,0-1-1,0 0 1,0 0 0,1 0 0,-1 1-1,0-1 1,0 0 0,1-1 0,-1 1 0,1 0-1,-1 0 1,0-1 0,1 1 0,0 0-1,-1-1 1,1 0 0,-1 1 0,1-1 0,-1 0-1,1 0 1,0 0 0,-1 0 0,1 0-1,0 0 1,-1 0 0,1 0 0,-1-1 0,1 1-1,-1-1 1,1 1 0,-1-1 0,1 0 0,-1 0-1,1 1 1,-1-1 0,0 0 0,1 0-1,-1 0 1,1-1 22,54-59-938,-5 78 1706,-46-14-755,0-1 0,0 0 1,0 0-1,0 0 0,0 0 1,0-1-1,0 0 0,1 0 1,-1-1-1,1 0 0,-1 0 1,0 0-1,1 0 0,-1-1 1,0 0-1,1 0 0,-1 0 1,0 0-1,0-1 0,0 0 1,0 0-1,0-1 0,0 0 1,-1 1-1,1-1 0,-1-1 1,0 1-1,0-1 0,0 1 1,0-1-1,-1 0 0,1-1 0,-1 1 1,0-1-1,0 1 0,-1-1 1,1 0-1,-1 0 0,0 0 1,-1 0-14,-1 0 46,-1 1 1,0-1 0,0 1-1,0 0 1,-1 0 0,1-1-1,-1 1 1,0 0-1,-1 0 1,1 1 0,-1-1-1,1 0 1,-1 1-1,0-1 1,0 1 0,-1 0-1,1 0 1,-1 0 0,1 1-1,-1-1 1,0 1-1,0 0 1,0 0 0,0 0-1,0 1 1,-1-1-1,-1 1-46,2 0-4,-1 1-1,0 0 0,1 0 0,-1 0 0,0 1 0,1 0 0,-1 0 0,1 0 0,-1 0 0,1 1 0,-1-1 0,1 1 0,0 0 0,0 0 0,0 1 0,0 0 0,0-1 0,1 1 0,-1 0 0,1 1 0,0-1 1,0 0-1,0 1 0,0 0 0,0 0 0,1 0 0,0 0 0,0 0 0,0 0 0,0 1 0,1-1 0,-1 1 0,1-1 0,0 1 0,1-1 0,-1 1 0,1 0 0,0-1 0,0 1 0,0 0 0,1-1 0,0 1 0,0-1 1,0 1-1,0-1 0,1 1 0,-1-1 0,1 0 0,0 1 0,1-1 0,-1 0 0,1-1 0,-1 1 0,1 0 0,0-1 0,1 1 5,0 1-30,0-1 0,1 1 0,0-1 0,-1 0-1,1 0 1,1-1 0,-1 1 0,0-1 0,1 0 0,0-1-1,-1 1 1,1-1 0,0 0 0,0-1 0,1 0 0,-1 0-1,0 0 1,0 0 0,1-1 0,-1 0 0,0 0 0,0-1-1,1 0 1,-1 0 0,0 0 0,0-1 0,0 0 0,0 0 0,4-3 30,17-18-2219,0-1-7338</inkml:trace>
  <inkml:trace contextRef="#ctx0" brushRef="#br0" timeOffset="4863.71">5202 1176 13952,'-10'-18'-2326,"-32"-21"2465,2-1 0,2-2-1,1-1 1,3-2 0,1-2-1,3-1 1,2-1 0,2-1-1,2-2 1,2 0 0,3-2-1,2 0 1,2 0 0,-2-27-139,14 58 32,1 1 0,0-1 0,2 0 0,1 0 0,1 0 0,0 0 0,2 0 0,1 1 0,0-1 0,2 1 0,1 1 0,0-1 0,1 1 0,2 1 0,0 0 0,13-17-32,-24 37-1,0-1 0,0 0 1,0 0-1,0 1 0,0-1 1,0 0-1,1 0 1,-1 1-1,0-1 0,1 0 1,-1 1-1,0-1 1,1 0-1,-1 1 0,1-1 1,-1 1-1,1-1 0,-1 1 1,1-1-1,-1 1 1,1-1-1,0 1 0,-1-1 1,1 1-1,0 0 1,-1-1-1,1 1 0,0 0 1,-1 0-1,1-1 0,0 1 1,0 0-1,-1 0 1,1 0-1,0 0 0,0 0 1,-1 0-1,1 0 1,0 0-1,0 0 0,-1 1 1,1-1-1,0 0 1,-1 0-1,1 1 0,0-1 1,-1 0-1,1 1 0,0-1 1,-1 1-1,1-1 1,0 1 0,6 43-96,-11 19-440,-3 0 0,-3 0 0,-17 57 536,20-91-184,-145 614-3400,134-472 2709,18-170 876,0 1 0,0-1-1,1 0 1,-1 0 0,0 0 0,0 1 0,1-1-1,-1 0 1,1 0 0,-1 0 0,1 0-1,-1 0 1,1 0 0,0 0 0,0 0 0,-1 0-1,1 0 1,0 0 0,0-1 0,0 1 0,0 0-1,0 0 1,0-1 0,0 1 0,0-1-1,0 1 1,0-1 0,0 1 0,0-1 0,1 0-1,-1 1 1,0-1 0,0 0 0,0 0-1,0 0 1,1 0 0,-1 0 0,0 0 0,0 0-1,0-1 1,1 1 0,-1 0 0,0-1 0,0 1-1,1-1 0,56-22 200,-18-5-89,-1-1 1,-1-2 0,-2-2-1,-1-1 1,-2-2-1,5-8-111,-24 28-8,189-212-1016,-152 170-3989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0:13.390"/>
    </inkml:context>
    <inkml:brush xml:id="br0">
      <inkml:brushProperty name="width" value="0.05" units="cm"/>
      <inkml:brushProperty name="height" value="0.05" units="cm"/>
    </inkml:brush>
  </inkml:definitions>
  <inkml:trace contextRef="#ctx0" brushRef="#br0">11 809 14592,'0'-3'-107,"-8"-96"1003,8 136-643,-2-1-171,2 1 0,2-1 1,1 0-1,2 0 0,1 0 1,6 16-83,33 15 90,-43-66-85,-1-1 0,1 1 0,0 0 0,0 0 0,0-1 0,0 1 0,-1-1-1,1 1 1,0-1 0,0 0 0,0 1 0,0-1 0,0 0 0,0-1 0,0 1 0,0 0 0,0 0 0,0-1-1,0 1 1,-1-1 0,1 0 0,0 0 0,0 1 0,-1-1 0,1 0 0,0-1 0,-1 1 0,1 0 0,-1 0 0,1-1-1,-1 1 1,0 0 0,1-1 0,-1 1 0,0-1 0,0 0 0,0 1 0,0-3-5,9-17 55,0-1 0,-2 1-1,-1-2 1,-1 1 0,0-1 0,-2 0 0,-1 0 0,-1 0 0,0-1-1,-2 1 1,-1 0 0,-1-1 0,-1 1 0,-2-9-55,3 13 154,-1-1 1,-1 1 0,0 0-1,-1 0 1,-1 0 0,-1 1-1,-1 0 1,-9-15-155,39 88 149,2-16 104,36 68-3065,-39-60-8196</inkml:trace>
  <inkml:trace contextRef="#ctx0" brushRef="#br0" timeOffset="599.864">311 932 16511,'17'11'-895,"2"58"639,14-86 256,39-70 0,-43 94 0,59 19 21,-79-59 598,4 46-619,-12-10 0,0 0 0,0-1 0,0 1 0,0 0 0,0-1 0,1 1 0,-1-1 0,1 1 0,0-1 0,0 0 0,-1 1 0,1-1 0,1 0 0,-1 0 0,0-1 0,0 1 0,1 0 0,-1-1 0,1 1 0,0-1 0,-1 0 0,1 0 0,0 0 0,0 0 0,-1-1 0,1 1 0,0-1 0,0 1 0,0-1 0,0 0 0,0 0 0,0 0 0,0-1 0,-1 1 0,3-1 0,0-1-30,0 0 1,-1 0 0,1-1-1,-1 0 1,0 1 0,1-1 0,-1-1-1,0 1 1,-1-1 0,1 1 0,-1-1-1,1 0 1,-1-1 0,0 1 0,-1 0-1,1-1 1,-1 1 0,0-1 0,0 0-1,0 0 1,-1 0 0,0 0 0,0 0-1,0 0 1,0 0 0,-1-1 0,0 1-1,0 0 1,0 0 0,-1 0 0,1 0-1,-1 0 1,-1 0 0,1 0 0,-2-4 29,-23-29-3371,13 23-4266</inkml:trace>
  <inkml:trace contextRef="#ctx0" brushRef="#br0" timeOffset="904.425">556 596 16895,'0'0'-128,"0"0"-2047,0 0 127,0 0-6400</inkml:trace>
  <inkml:trace contextRef="#ctx0" brushRef="#br0" timeOffset="1799.203">918 856 15232,'-7'13'106,"-3"-56"65,8 40-159,1-1 0,-1 0 0,0 1 0,0 0 0,0-1 0,0 1 0,-1 0 0,1 0 0,-1 0 0,0 0 0,0 1-1,0-1 1,0 1 0,0 0 0,0 0 0,-1 0 0,1 0 0,-1 0 0,1 1 0,-1-1 0,0 1 0,0 0 0,1 1 0,-1-1 0,0 0 0,0 1 0,0 0 0,0 0 0,0 0 0,0 1 0,0-1 0,0 1 0,1 0 0,-1 0 0,0 0 0,0 0 0,1 1 0,-1 0 0,1-1 0,-1 1 0,-2 3-12,4-4-1,0 0 0,0 1 1,1-1-1,-1 1 1,0-1-1,1 1 1,-1 0-1,1-1 1,-1 1-1,1 0 1,0 0-1,0 0 1,0 0-1,0 0 1,0 0-1,0 1 1,1-1-1,-1 0 1,1 0-1,-1 1 1,1-1-1,0 0 1,0 0-1,0 1 1,0-1-1,0 0 1,1 1-1,-1-1 1,1 0-1,-1 0 1,1 0-1,0 1 1,0-1-1,0 0 1,0 0-1,0 0 1,0 0-1,1 0 1,-1-1-1,1 1 1,-1 0-1,2 0 1,0 1-2,0-1-1,0 0 1,0 1-1,0-1 1,0 0 0,0-1-1,1 1 1,-1-1-1,1 1 1,0-1 0,-1 0-1,1 0 1,0-1-1,-1 1 1,1-1-1,0 0 1,0 0 0,0 0-1,-1 0 1,1-1-1,0 1 1,0-1-1,-1 0 1,1 0 0,-1-1-1,1 1 1,-1-1-1,1 1 1,-1-1-1,0 0 1,0 0 0,0-1-1,0 1 1,0-1-1,0 1 1,-1-1-1,1 0 1,-1 0 0,0 0-1,0 0 1,0-1-1,0 1 1,-1-1 0,1 1 2,-1 0 0,4-7 0,-14 40 0,0 26 0,2 0 0,2 1 0,3-1 0,2 1 0,3 0 0,2-1 0,5 13 0,-4-6 0,-2-46 0,2-22 0,5-29 0,-10 32 0,27-109 0,-5 0 0,7-94 0,-33 52 362,30 244-340,-25-83-22,0 1 0,1 0 0,0-1 0,1 0 0,-1 0 0,2 0 0,-1 0 0,1-1 0,0 0 0,0 1 0,1-2 0,0 1 0,5 3 0,-10-9 0,1-1 0,0 1 0,0 0 0,-1-1 0,1 1 0,0-1 0,0 0 0,0 1 0,-1-1 0,1 0 0,0 0 0,0 0 0,0-1 0,0 1 0,-1 0 0,1-1 0,0 1 0,0-1 0,-1 1 0,1-1 0,0 0 0,-1 0 0,1 0 0,0 0 0,-1 0 0,1 0 0,-1 0 0,0 0 0,1-1 0,-1 1 0,0-1 0,0 1 0,0-1 0,0 1 0,0-1 0,0 1 0,0-2 0,28-62 0,-26 56 32,-1 0 0,-1-1 0,0 1-1,0 0 2,0-1-2,-2 1 1,1 0 0,-1-1 0,0 1 0,-1 0 0,0 0 0,-3-7-32,19 60 71,-10-27-448,1-1 1,0 1-1,1-1 0,1 0 0,1-1 0,0 1 0,1-1 1,9 11 376,-6-12-9344</inkml:trace>
  <inkml:trace contextRef="#ctx0" brushRef="#br0" timeOffset="2099.034">1347 800 15744,'1'-1'0,"-1"1"0,0 0 0,1 0 0,-1 0 0,1 0 0,-1 1 0,1-1 0,-1 0 0,0 0 0,1 0 0,-1 0 0,1 0 0,-1 0 0,0 1 0,1-1 0,-1 0 0,0 0 0,1 1 0,-1-1 0,0 0 0,1 0 0,-1 1 0,0-1 0,0 0 0,1 1 0,-1-1 0,0 0 0,0 1 0,0-1 0,1 1 0,-1-1 0,0 0 0,0 1 0,0-1 0,0 1 0,0-1 0,0 0 0,0 1 0,0-1 0,0 1 0,0-1 0,0 1 0,0-1 0,0 0 0,0 1 0,0-1 0,0 1 0,0-1 0,-1 0 0,1 1 0,0-1 0,0 0 0,-1 1 0,1-1 0,0 0 0,0 1 0,-1-1 0,1 0 0,0 1 0,-1-1 0,1 0 0,0 0 0,-1 1 0,1-1 0,3-2 0,1 0 1,-1-1 0,0 1-1,1 0 1,-1-1 0,-1 0-1,1 0 1,0 0 0,-1 0 0,1 0-1,-1-1 1,0 1 0,0-1-1,0 1 1,-1-1 0,1 0 0,-1 0-1,0 1 1,0-1 0,0 0-1,0 0 1,-1 0 0,0 0 0,0 0-1,0 0 1,0-1 0,0 1-1,-1 0 1,0 1 0,-1-5-1,0 6 3,0 1 0,0 0 0,-1 0 0,1 0 0,0 0 0,-1 0 0,1 0 0,-1 0 0,1 1-1,-1-1 1,1 1 0,-1 0 0,1 0 0,-1 0 0,1 0 0,-1 0 0,0 1 0,1-1 0,-1 1 0,1-1 0,0 1 0,-1 0 0,1 0 0,-1 0 0,1 0 0,0 1 0,0-1 0,0 1 0,0-1 0,0 1 0,0 0 0,0-1 0,0 1 0,1 0 0,-1 0 0,1 1-3,0 3-5,1 1 0,0 0 0,0-1 1,1 1-1,-1-1 0,2 1 0,-1-1 1,1 1-1,0-1 0,0 0 0,0 0 1,1 0-1,0 0 0,1 0 0,-1 0 1,1-1-1,0 0 0,0 1 0,1-2 1,-1 1-1,1 0 0,0-1 0,1 0 1,-1 0-1,1-1 0,-1 1 1,7 1 4,-6-1-128,-1-2 0,1 1 0,0-1 0,0 1 0,1-2 0,-1 1 0,0-1 0,1 0 0,-1 0 0,0-1 0,1 1 0,-1-1 0,1-1 0,-1 1 0,1-1 0,-1-1 0,0 1 0,0-1 0,1 0 0,-1 0 0,-1-1 0,1 0 0,0 0 0,-1 0 0,1-1 0,-1 1 0,0-1 0,2-2 128,22-22-8192</inkml:trace>
  <inkml:trace contextRef="#ctx0" brushRef="#br0" timeOffset="2670.535">1697 394 15488,'-8'-6'0,"11"-6"0,19-2 4,-1 3 20,-1-2 1,0 0-1,-1-1 0,-1-1 0,0-1 0,5-7-24,-22 22 9,0-1 1,-1 1-1,1-1 0,0 1 1,-1-1-1,1 0 0,-1 1 1,1-1-1,-1 0 1,0 1-1,0-1 0,0 0 1,0 0-1,0 1 0,0-1 1,0 0-1,-1 1 1,1-1-1,0 0 0,-1 1 1,0-1-1,1 0 0,-1 1 1,0-1-1,0 1 1,0-1-1,0 1 0,0-1 1,0 1-1,0 0 0,0 0 1,-1 0-1,1-1 1,0 1-1,-1 0 0,1 1 1,-1-1-1,1 0 0,-1 0 1,1 1-1,-1-1 1,0 0-1,1 1 0,-1 0 1,0-1-1,0 1 0,1 0 1,-1 0-1,0 0 1,0 0-1,1 0 0,-1 0 1,0 1-1,1-1 0,-1 1 1,0-1-1,1 1 1,-1-1-1,1 1 0,-1 0 1,1 0-1,-1 0 0,1 0 1,-1 0-1,1 0 1,-1 1-10,-3 5 0,0 0 0,0 1 0,1 0 0,0-1 0,0 2 0,1-1 0,0 0 0,1 1 0,0-1 0,0 1 0,0 0 0,1-1 0,1 1 0,-1 0 0,2 0 0,-1 3 0,3 46-80,3 0 1,2 0 0,14 48 79,-6-27-40,34 223-66,-49-301 110,0 1 1,0 0-1,-1-1 1,1 1 0,0 0-1,-1 0 1,1 0 0,-1 0-1,1 0 1,-1 0 0,0 0-1,0 0 1,0 0 0,0-1-1,0 1 1,0 0 0,-1 0-1,1 0 1,-1 0 0,1 0-1,-1 0 1,0 0 0,1-1-1,-1 1 1,0 0 0,0 0-1,-1-1 1,1 1-1,0-1 1,0 1 0,-1-1-1,1 0 1,-1 1 0,1-1-1,-1 0 1,1 0 0,-1 0-1,0 0 1,0 0 0,1 0-1,-1-1 1,0 1 0,0-1-1,0 1 1,0-1 0,0 0-1,0 0 1,0 1 0,0-1-1,0-1 1,0 1 0,0 0-1,0 0 1,1-1-1,-3 0-3,-5-2 61,0 0 0,0-1 0,0 0 0,0-1 1,1 1-1,0-2 0,0 1 0,0-1 0,1-1 1,0 1-1,0-1 0,-6-8-62,13 12 1,1 0 0,-1 0 0,0 0 0,1-1 0,0 1 0,0 0-1,0 0 1,0 0 0,0 0 0,1 0 0,-1 1 0,1-1 0,0 0 0,0 1 0,0-1 0,0 1-1,0-1 1,0 1 0,1 0 0,-1 0 0,1 0 0,0 0 0,-1 1 0,2-1-1,-1-1-1,29-20-143,0 1 0,2 1 0,1 2 0,0 1 0,10-2 144,41-21-2245,-38 17-7205</inkml:trace>
  <inkml:trace contextRef="#ctx0" brushRef="#br0" timeOffset="3254.309">2176 749 15616,'3'-4'19,"1"-1"0,-1 0 0,0 0 0,-1 0 1,1 0-1,-1 0 0,0 0 0,0-1 0,-1 1 1,0 0-1,0-1 0,0 0 0,0 1 0,-1-1 1,0 1-1,0-1 0,-1 0 0,1 1 0,-1-1 1,-1-1-20,1 5 8,0 0 0,1 1 1,-1-1-1,0 1 1,0-1-1,0 1 1,-1 0-1,1-1 1,0 1-1,0 0 0,-1 0 1,1 0-1,-1 0 1,1 0-1,-1 0 1,1 0-1,-1 0 1,0 1-1,1-1 1,-1 1-1,0-1 0,1 1 1,-1-1-1,0 1 1,0 0-1,1 0 1,-1 0-1,0 0 1,0 0-1,0 1 1,1-1-1,-1 0 0,0 1 1,1-1-1,-1 1 1,0 0-1,1-1 1,-1 1-1,1 0 1,-1 0-9,-64 42 152,61-38-151,1 1 0,-1 0 1,1 1-1,0-1 0,1 1 0,0 0 0,0 0 0,0 0 0,1 0 0,0 0 1,0 1-1,1-1 0,0 1 0,0-1 0,1 1 0,0-1 0,0 1 0,1-1 0,0 3-1,1-8 0,-1 0 0,1 1 0,0-1 0,0 0 0,0 0 0,1 0 0,-1 0 0,0 0 0,1 0 0,-1-1 0,1 1 0,0-1 0,-1 0 0,1 0 0,0 0 0,0 0 0,0 0 0,0 0 0,0-1 0,0 0 0,0 1 0,0-1 0,0 0 0,0-1 0,0 1 0,0 0 0,0-1 0,-1 0 0,1 1 0,0-1 0,0 0 0,0-1 0,-1 1 0,1 0 0,0-1 0,-1 0 0,1 1 0,-1-1 0,0 0 0,0 0 0,2-2 0,4-4 3,-2 0-1,1-1 0,-1 1 0,0-1 0,-1 0 0,0 0 0,0-1 1,-1 0-1,-1 0 0,1 0 0,-1 0 0,-1 0 0,0-1 0,-1 1 0,1-10-2,-7-163 97,-71-274 884,71 448-864,5 33-64,2 57-53,3 1 0,4-1 0,4-1 0,3 0 0,4-1 0,3-1 0,8 13 0,-6-33 97,-8-20-2860,-7-18-7626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0:11.073"/>
    </inkml:context>
    <inkml:brush xml:id="br0">
      <inkml:brushProperty name="width" value="0.05" units="cm"/>
      <inkml:brushProperty name="height" value="0.05" units="cm"/>
    </inkml:brush>
  </inkml:definitions>
  <inkml:trace contextRef="#ctx0" brushRef="#br0">71 481 17151,'9'-7'0,"-9"6"0,0 1 0,0-1 0,0 1 0,0-1 0,0 1 0,0-1 0,1 1 0,-1 0 0,0-1 0,0 1 0,0-1 0,1 1 0,-1-1 0,0 1 0,0 0 0,1-1 0,-1 1 0,0 0 0,1-1 0,-1 1 0,1 0 0,-1 0 0,0-1 0,1 1 0,-1 0 0,1 0 0,-1-1 0,0 1 0,1 0 0,-1 0 0,1 0 0,-1 0 0,1 0 0,-1 0 0,1 0 0,-1 0 0,1 0 0,-1 0 0,1 0 0,-1 0 0,1 0 0,-1 0 0,0 1 0,1-1 0,-1 0 0,1 0 0,-1 0 0,1 1 0,-1-1 0,0 0 0,1 0 0,-1 1 0,0-1 0,1 0 0,-1 1 0,0-1 0,1 1 0,-1-1 0,0 0 0,0 1 0,1-1 0,-1 1 0,0-1 0,0 0 0,0 1 0,0-1 0,0 1 0,1-1 0,-1 1 0,-20 140 0,3-33 0,5 1 0,1 107 0,33-317 150,-13 28-6,-3-1 1,-3 1 0,-4-1-1,-3 0 1,-3 1 0,-11-44-145,16 101 28,-15-78 441,23 119-448,71 52-21,-66-68 0,0 1 0,0-1 0,0 2 0,-1-1 0,-1 2 0,0-1 0,-1 1 0,0 0 0,-1 1 0,0 0 0,-1 0 0,2 6 0,-7-14 4,0-1 0,-1 0 0,0 1 0,0-1 0,0 0 0,0 1 0,-1-1 0,1 0 0,-1 1 0,0-1 0,-1 0 0,1 0 0,-1 0 0,0 0 0,0 0 0,0 0 0,0-1 0,0 1 0,-1-1 0,0 1 0,0-1 0,0 0 0,0 0 0,-2 1-4,-89 60 160,-7-21 246,125-66-300,8 14-2474,3 1-9471</inkml:trace>
  <inkml:trace contextRef="#ctx0" brushRef="#br0" timeOffset="1185.225">421 551 15744,'-9'-69'21,"7"181"992,-4-1 0,-13 57-1013,19-165 14,-3 17 215,7-23 19,112-271 29,-24 124-277,-92 150 0,0 1 0,0-1 0,0 1 0,1-1 0,-1 0 0,0 1 0,0-1 0,1 1 0,-1-1 0,0 0 0,1 1 0,-1-1 0,0 0 0,1 0 0,-1 1 0,0-1 0,1 0 0,-1 0 0,1 1 0,-1-1 0,0 0 0,1 0 0,-1 0 0,1 0 0,-1 0 0,1 0 0,-1 0 0,1 0 0,-1 0 0,0 0 0,1 0 0,-1 0 0,1 0 0,-1 0 0,1 0 0,-1 0 0,1 0 0,-1-1 0,0 1 0,1 0 0,-1 0 0,0 0 0,1-1 0,-1 1 0,1 0 0,-1-1 0,0 1 0,1 0 0,-1-1 0,-10 45 0,8-35 33,0 0-1,-1 0 1,0 0-1,0 0 0,-1 0 1,0 0-1,-1-1 1,0 0-1,-1 0 0,1 0 1,-1-1-1,-1 0 1,1 0-1,-1 0 0,0-1 1,-1 0-1,0 0 1,0-1-1,0 0 0,0 0 1,-1-1-1,0 0 0,0-1 1,0 0-1,0 0 1,0-1-1,-4 0-32,12-1 1,0 0-1,0 0 1,0 0-1,1 1 0,-1-1 1,0 0-1,0 0 1,1 1-1,-1-1 1,1 0-1,-1 1 1,1-1-1,-1 0 1,1 1-1,0-1 1,0 1-1,0-1 1,0 0-1,0 1 1,0-1-1,0 1 1,0-1-1,0 1 1,1-1-1,-1 0 1,1 1-1,-1-1 1,1 0-1,-1 1 1,1-1-1,0 0 1,-1 0-1,1 0 1,0 1-1,0-1 1,0 0-1,0 0 0,0 0 1,0-1-1,0 1 1,1 0-1,-1 0 1,0 0-1,1-1 0,13 14-28,2-1-1,-1-1 1,2-1-1,-1 0 0,1-1 1,1-1-1,0-1 0,0 0 1,1-2-1,6 2 29,21 9-396,11 6-3423,-33-13-6271</inkml:trace>
  <inkml:trace contextRef="#ctx0" brushRef="#br0" timeOffset="1840.834">972 0 14208,'1'6'128,"3"31"-21,-2 0 0,-2 0 0,-1 0 0,-2-1 0,-3 14-107,-1 25 105,-8 105 343,8 1 0,15 157-448,10-106 1151,-16-235-3689,2-10-7339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0:08.710"/>
    </inkml:context>
    <inkml:brush xml:id="br0">
      <inkml:brushProperty name="width" value="0.05" units="cm"/>
      <inkml:brushProperty name="height" value="0.05" units="cm"/>
    </inkml:brush>
  </inkml:definitions>
  <inkml:trace contextRef="#ctx0" brushRef="#br0">344 246 15232,'289'-67'128,"-289"67"-95,1 0 1,0 0 0,0 0 0,-1 0 0,1 0-1,0 0 1,-1 0 0,1 0 0,0-1 0,0 1 0,-1 0-1,1 0 1,0-1 0,-1 1 0,1 0 0,0-1-1,-1 1 1,1-1 0,-1 1 0,1-1 0,-1 1 0,1-1-1,-1 1 1,1-1 0,-1 0 0,1 1 0,-1-1 0,0 0-1,1 1 1,-1-1 0,0 0 0,0 1 0,1-1-1,-1 0 1,0 0 0,0 1 0,0-1 0,0 0 0,0 0-1,0 1 1,0-1-34,-1 1-107,0-2-293,0 0-2613,1 2-5861</inkml:trace>
  <inkml:trace contextRef="#ctx0" brushRef="#br0" timeOffset="545.663">133 252 15872,'163'-39'12,"197"-37"104,-328 69 1803,-31 6-4436,-1 1-8021</inkml:trace>
  <inkml:trace contextRef="#ctx0" brushRef="#br0" timeOffset="1180.563">1 335 12928,'456'-127'362,"-115"29"577,-333 97-756,2-1 3090,-8-6-6025,-2 5-7317</inkml:trace>
  <inkml:trace contextRef="#ctx0" brushRef="#br0" timeOffset="1624.618">653 10 14720,'-55'-5'0,"51"3"0,1-1-22,29 3-340,21 11 282,8 0-149,0 4-1,-1 1 1,34 17 229,-86-32 18,-1-1 0,0 1 0,1 0 0,-1 0 0,0 0 0,0 0 0,0 0 0,0 0 0,0 0 0,0 0 0,0 0 0,0 0 0,0 0 0,-1 1 1,1-1-1,0 0 0,-1 1 0,1-1 0,-1 1 0,0-1 0,1 0 0,-1 1 0,0-1 0,0 1 0,0-1 0,0 1 0,0-1 0,0 1 0,0-1 1,0 1-1,-1-1 0,1 0 0,-1 1 0,1-1 0,-1 1 0,1-1 0,-1 0 0,0 1 0,0-1 0,1 0 0,-1 0 0,0 0 0,-1 1-18,-44 53 1076,41-50-1008,-107 89 1681,108-92-1749,15-7-2432,1-1-7637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0:24.331"/>
    </inkml:context>
    <inkml:brush xml:id="br0">
      <inkml:brushProperty name="width" value="0.05" units="cm"/>
      <inkml:brushProperty name="height" value="0.05" units="cm"/>
    </inkml:brush>
  </inkml:definitions>
  <inkml:trace contextRef="#ctx0" brushRef="#br0">0 191 7424,'0'0'128,"0"0"42,0 0 193,0 0 149,0 0 107,0 0 42,0 0 86,0 0-1,0 0-63,0 0 42,0 0-63,0 0-44,0 0-84,3 8-44,20 67 135,-3 1 0,-4 1-1,-2 1 1,-5 0 0,-2 1 0,-4-1-1,-4 8-624,-1-78 497,-3-23-249,-4-25 10,-58-344 894,56 277-747,12 106-405,-1 1 0,1-1 0,0 0 0,-1 1 0,1-1 0,0 1 0,-1-1 0,1 1 0,0-1 0,0 1 0,0 0 0,0-1 0,-1 1 0,1 0 0,0-1 0,0 1 0,0 0 0,0 0 0,0 0 0,0 0 0,0 0 0,0 0 0,-1 0 0,1 0 0,0 1 0,0-1 0,0 0 0,0 0 0,0 1 0,-1-1 0,1 1 0,0-1 0,0 0 0,0 1 0,-1 0 0,2 0 0,-2-1 0,141 78 235,-140-77-225,0-1 0,0 1 0,0-1 0,0 1 0,0-1 0,0 0-1,0 1 1,0-1 0,0 0 0,0 0 0,0 0 0,0 0 0,0 0 0,0 0 0,0 0 0,0 0 0,0 0 0,0 0-1,0-1 1,0 1 0,-1 0 0,1-1 0,0 1 0,0-1 0,0 1 0,0-1 0,0 1 0,0-1 0,-1 1 0,1-1 0,0 0-1,-1 0 1,1 1 0,0-1 0,-1 0 0,1 0 0,-1 0 0,1 0 0,-1 0 0,1 1 0,-1-1 0,0 0 0,1-1-10,95-168 362,-91 161-362,-5 9 0,1 0 0,-1 1 0,0-1 0,0 1 0,0-1 0,1 0 0,-1 0 0,0 1 0,0-1 0,1 0 0,-1 1 0,0-1 0,0 0 0,1 0 0,-1 0 0,0 1 0,1-1 0,-1 0 0,1 0 0,-1 0 0,0 0 0,1 0 0,-1 1 0,0-1 0,1 0 0,-1 0 0,0 0 0,1 0 0,-1 0 0,1 0 0,-1 0 0,0 0 0,1-1 0,-1 1 0,1 0 0,-1 0 0,0 0 0,1 0 0,-1 0 0,0-1 0,1 1 0,-1 0 0,0 0 0,0 0 0,1-1 0,-1 1 0,0 0 0,1-1 0,-1 1 0,0 0 0,0-1 0,0 1 0,1 0 0,-1-1 0,0 1 0,0 0 0,0-1 0,0 1 0,0 0 0,0-1 0,0 1 0,0-1 0,0 1 0,0 0 0,0-1 0,0 1 0,0 0 0,0-1 0,0 1 0,46 161 342,-29-77-193,30 86-2026,-47-170-1451,0 0-9109</inkml:trace>
  <inkml:trace contextRef="#ctx0" brushRef="#br0" timeOffset="382.071">461 261 17535,'4'11'-192,"-9"-24"0,33 52 1110,0-34-232,-19-4-3100,6 3-8679</inkml:trace>
  <inkml:trace contextRef="#ctx0" brushRef="#br0" timeOffset="749.912">546 531 16256,'6'-8'0,"3"-4"-128,-5 8 128,-2-1-128,-2 5 0,0 0 0,0 0 0,0 0 0,0 0 0,0 0-640,0 0 128,0 0-512,0 0 0,0 0-6912</inkml:trace>
  <inkml:trace contextRef="#ctx0" brushRef="#br0" timeOffset="1317.774">598 294 16128,'38'24'0,"-30"-15"34,-1 1 0,-1 0 0,0 1 0,0-1 0,-1 1 0,0 0 0,-1 1 1,0-1-1,-1 1 0,0 0 0,-1 0 0,0 0 0,-1 0 0,0 0 0,-1 10-34,0-11 3,1 6 638,-8-29-111,-81-257 1219,89 270-1742,-1-1 1,1 0-1,-1 0 0,1 0 1,-1 1-1,1-1 0,0 0 1,-1 0-1,1 0 1,-1 0-1,1 0 0,0 0 1,-1 0-1,1 0 0,-1-1 1,1 1-1,0 0 0,-1 0 1,1 0-1,-1-1 0,1 1 1,-1 0-1,1-1 0,-1 1 1,1 0-1,-1-1 0,1 1 1,-1-1-1,0 1 0,1 0 1,-1-1-1,1 1 0,-1-1 1,0 1-1,0-1 1,1 0-1,-1 1 0,0-1 1,0 1-1,0-1 0,1 1 1,-1-1-1,0 0 0,0 1 1,0-1-1,0 1 0,0-1 1,0 0-1,0 1 0,0-1 1,-1 1-1,1-1 0,0 0 1,0 1-1,0-1 0,-1 1 1,1-1-1,0 1 0,-1-1 1,1 1-1,0-1 0,-1 1 1,1-1-1,-1 1-7,44 27 213,53 41 405,-94-69-596,1 1 0,-1-1 0,1 1 0,-1-1 0,0 0 0,1 0 0,-1 0 0,0-1 0,0 1 0,0 0 0,0-1 0,0 0 0,0 1 0,0-1 0,-1 0-1,1 0 1,0 0 0,-1 0 0,0 0 0,1 0 0,-1 0 0,0-1 0,0 1 0,0 0 0,-1-1 0,1 1 0,0 0 0,-1-1 0,0 1 0,1-1 0,-1 1 0,0-3-22,3-6 65,47-223 810,-48 227-893,-2 8 26,0-1 0,1 1 0,-1-1 0,1 0 0,-1 1 0,0-1 0,1 0 1,-1 1-1,1-1 0,-1 0 0,1 0 0,-1 1 0,1-1 0,0 0 0,-1 0 0,1 0 1,-1 0-1,1 0 0,-1 0 0,1 1 0,-1-2 0,1 1 0,0 0 0,-1 0 0,1 0 1,-1 0-1,1 0 0,-1 0 0,1 0 0,-1-1 0,1 1 0,-1 0 0,1 0 0,-1-1 1,1 1-1,-1 0 0,1-1 0,-1 1 0,0-1 0,1 1 0,-1 0 0,0-1 0,1 1 1,-1-1-1,0 1 0,1-1 0,-1 1 0,0-1 0,0 1 0,0-1 0,1 0 0,-1 1 1,0-1-1,0 1 0,0-1 0,0 1 0,0-1 0,0 1 0,0-1 0,0 0 0,0 1 1,-1-1-1,1 1 0,0-1 0,0 1 0,0-1 0,-1 1 0,1-1-8,139 305 704,-113-265-1308,-11-24-2141,9 7-11377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23:30:48.864"/>
    </inkml:context>
    <inkml:brush xml:id="br0">
      <inkml:brushProperty name="width" value="0.05" units="cm"/>
      <inkml:brushProperty name="height" value="0.05" units="cm"/>
    </inkml:brush>
  </inkml:definitions>
  <inkml:trace contextRef="#ctx0" brushRef="#br0">246 244 17023,'10'32'-490,"-23"-3"-299,5 176 789,-5 238 640,6-427 1468,-1-52-1315,-4-111-359,5-1-1,7-1 1,9-34-434,18 6 133,-26 170-144,1 0 0,1-1 1,-1 1-1,1 1 0,0-1 0,1 0 0,0 1 0,0-1 0,0 1 0,1 0 0,0 1 0,0-1 1,0 1-1,1 0 0,0 0 0,0 1 0,0-1 0,0 1 0,1 1 0,-1-1 0,1 1 0,4-1 11,-5 3-22,-1 1 0,0 0-1,1 0 1,-1 0-1,0 0 1,0 1 0,1 0-1,-1 0 1,0 1-1,0-1 1,0 1 0,0 0-1,0 1 1,-1-1-1,1 1 1,-1 0 0,1 0-1,-1 0 1,0 1-1,0-1 1,0 1 0,-1 0-1,0 0 1,1 0-1,-1 1 1,-1-1 0,1 1-1,-1 0 1,1 0-1,-1-1 1,-1 1 0,1 1-1,-1-1 1,0 0-1,0 0 1,0 0 0,-1 1-1,0-1 1,0 0-1,0 3 23,4 31-42,-2 0-1,-2 1 0,-1-1 1,-2 0-1,-2 0 0,-4 14 43,7-40 45,-1 0-1,-1 0 1,0 0-1,-1 0 1,0-1-1,0 1 1,-2-2-1,1 1 0,-2-1 1,1 0-1,-2 0 1,-4 4-45,0-8 321,20-16-280,4 3-62,1 0 0,0 0-1,0 1 1,0 1 0,1 0-1,-1 0 1,1 1 0,0 1-1,0 1 1,0-1 0,0 2-1,0 0 1,0 0 0,0 2-1,0-1 1,0 2 0,-1-1-1,13 5 22,-21-4-3,0-1 0,0 1-1,0-1 1,0 1 0,0 0 0,-1 1-1,0-1 1,1 0 0,-1 1-1,0 0 1,0 0 0,-1 0-1,1 0 1,-1 0 0,0 1-1,0-1 1,-1 1 0,1-1-1,-1 1 1,0 0 0,0-1 0,0 1-1,-1 0 1,0 0 0,0-1-1,0 1 1,0 0 0,-1 0-1,0 1 4,-2 11-4,0 0-1,-1 0 1,-1 0-1,-1-1 1,0 0-1,-1 0 0,-5 7 5,5-7 22,-2 0 0,0 0 0,0-1 0,-2-1 0,0 1 0,-1-2 0,0 0 0,-1 0 0,0-1 0,-1 0 0,0-2 0,-1 1 0,0-2 0,-1 0 0,0-1-1,0 0 1,-1-1 0,1-1 0,-2-1 0,1-1 0,-1 0 0,1-1 0,-1 0 0,0-2 0,0 0 0,0-1 0,0-1 0,0-1 0,0 0 0,1-2 0,-1 0 0,1 0 0,0-2-1,0 0 1,-7-5-22,17 7-7,0-1 0,1 0 0,-1 0 0,1-1 0,0 0 0,1 0 0,0 0-1,0-1 1,0 0 0,0 0 0,1 0 0,1 0 0,-1-1 0,1 0 0,0 1 0,1-1-1,0 0 1,0 0 0,1-1 0,-1 1 0,2 0 0,-1 0 0,2-1 0,-1 1 0,1 0-1,0 0 1,0-1 0,1 1 0,0 0 0,1 0 0,0 1 0,0-1 0,3-4 7,40-47-1761,-30 45-587,0 1 0,1 0 0,1 1 0,0 1 0,0 1 0,1 1 0,6-1 2348,47-22 640</inkml:trace>
  <inkml:trace contextRef="#ctx0" brushRef="#br0" timeOffset="1379.931">952 682 15104,'19'-33'2410,"-19"30"-2419,1 0 1,0 1-1,-1-1 0,0 0 0,1 1 1,-1-1-1,0 0 0,-1 1 0,1-1 1,0 0-1,-1 1 0,1-1 0,-1 0 1,0 1-1,0-1 0,0 1 0,0-1 1,-1 1-1,1 0 0,0-1 1,-1 1-1,0 0 0,1 0 0,-1 0 1,0 0-1,0 0 0,0 1 0,-1-1 1,1 1-1,0-1 0,0 1 0,-1 0 1,1 0-1,-1 0 0,1 0 0,-1 0 1,0 0-1,1 1 0,-1-1 0,0 1 1,1 0-1,-1 0 0,0 0 0,1 0 1,-1 0-1,0 1 0,0-1 0,1 1 1,-1 0-1,1-1 0,-1 1 0,1 0 1,-1 1-1,1-1 0,0 0 0,-1 1 1,1-1-1,0 1 0,0 0 1,0 0-1,-1 1 9,-2 5-30,0 1 0,0 0 1,1 0-1,0 0 0,1 0 0,0 1 1,0-1-1,1 1 0,0 0 0,1 0 1,0-1-1,0 1 0,1 0 0,1 0 1,0 0-1,0 0 0,1 0 1,0-1-1,0 1 0,1-1 0,1 1 1,-1-1-1,2 0 0,-1 0 0,1-1 1,0 1-1,1-1 0,0 0 0,1-1 1,-1 1-1,1-1 0,1-1 0,4 5 31,-7-8 54,1 0 0,-1-1 1,1 0-1,-1 0 0,1 0 1,0 0-1,0-1 0,0 0 1,0 0-1,-1 0 0,1-1 1,0 0-1,0 0 0,0-1 1,0 0-1,0 0 0,0 0 1,0-1-1,0 1 1,-1-1-1,1-1 0,-1 1 1,1-1-1,-1 0 0,0 0 1,0 0-1,-1-1 0,1 0 1,0 0-1,-1 0 0,0-1 1,0 1-1,-1-1 0,1 0 1,-1 0-1,0 0 0,2-4-55,2-3 86,-1-1-1,0 1 1,0-1-1,-1 0 0,-1-1 1,0 1-1,-1-1 1,0 1-1,-1-1 1,-1-2-86,0 12 5,-1-1 1,0 0 0,0 0 0,0 0 0,-1 1 0,1-1 0,-1 0-1,0 0 1,-1 1 0,1-1 0,-1 1 0,0-1 0,0 1 0,0 0-1,0-1 1,-1 1 0,0 0 0,0 1 0,0-1 0,0 0 0,-1 1-1,1 0 1,-1 0 0,0 0 0,0 0 0,0 1 0,0-1 0,-1 1-1,-3-2-5,6 4-31,0-1 0,0 1 0,0-1 0,0 1 0,0 0 0,1 0 0,-1 0 0,0 0 0,0 0 0,0 0 0,0 0 0,0 1 0,0-1 0,0 1-1,0-1 1,1 1 0,-1 0 0,0 0 0,0 0 0,1 0 0,-1 0 0,1 0 0,-1 0 0,1 0 0,-1 1 0,1-1 0,0 1 0,-1-1 0,1 1 0,0-1-1,0 1 1,0 0 0,1-1 0,-1 1 0,0 0 0,0 0 0,1 0 0,-1 0 0,1 0 0,0-1 0,0 1 0,-1 0 0,1 0 0,1 0 0,-1 0-1,0 0 1,0 0 0,1 0 0,-1 0 0,1 0 0,-1-1 0,1 1 0,0 0 0,0 0 0,0-1 0,0 1 0,0 0 31,0 2 13,1-1 1,0 1 0,0-1-1,1 1 1,-1-1 0,1 0-1,0 0 1,-1 0-1,1 0 1,1 0 0,-1-1-1,0 1 1,1-1 0,-1 0-1,1 0 1,-1 0-1,1-1 1,0 1 0,0-1-1,0 0 1,0 0 0,0 0-1,0-1 1,0 1 0,0-1-1,0 0 1,0 0-1,0 0 1,0-1 0,0 0-1,0 1 1,0-1 0,0-1-1,0 1 1,0-1-1,0 1-13,3-2 61,0 1 0,-1-1 0,1 0 0,-1-1 0,0 1 0,0-1 0,0-1 0,0 1 0,-1-1 0,0 0 0,0 0 0,0 0 0,-1-1 0,1 0 0,-1 0 0,-1 0 0,1 0 0,-1 0 0,0-1-1,0 0 1,0-4-61,-2 11-7,-1-1-1,0 1 0,0-1 0,1 0 0,-1 1 0,0-1 1,0 1-1,0-1 0,0 1 0,0-1 0,0 1 0,0-1 0,0 0 1,0 1-1,0-1 0,0 1 0,0-1 0,0 1 0,0-1 1,-1 1-1,1-1 0,0 0 0,0 1 0,-1-1 0,1 1 0,0 0 1,-1-1-1,1 1 0,0-1 0,-1 1 0,1-1 0,-1 1 1,1 0-1,0-1 0,-1 1 0,1 0 0,-1-1 0,1 1 1,-1 0-1,0 0 0,1 0 0,-1-1 0,1 1 0,-1 0 0,1 0 1,-1 0-1,1 0 0,-1 0 0,0 0 0,1 0 0,-1 0 1,1 0-1,-1 0 0,1 1 0,-1-1 0,1 0 0,-1 0 0,0 0 1,1 1-1,-1-1 0,1 0 0,0 1 0,-1-1 0,1 0 1,-1 1-1,1-1 0,-1 0 0,1 1 8,-4 6-31,1 1 0,0-1 0,1 1 0,0 0 0,0 0-1,1 0 1,0 0 0,0 0 0,0 0 0,1 0 0,1 0 0,-1 0 0,1 0 0,1 0-1,-1 0 1,2-1 0,-1 1 0,1 0 0,0-1 0,0 1 0,1-1 0,0 0 0,0-1-1,3 4 32,-6-7 14,0 1-1,0-1 0,0 0 1,0 0-1,1 0 0,-1 0 1,1 0-1,0 0 0,0 0 1,0-1-1,0 1 0,1-1 1,-1 1-1,1-1 0,-1 0 1,1 0-1,0 0 0,0 0 1,0-1-1,0 1 0,0-1 1,0 0-1,0 0 0,0 0 1,1 0-1,-1 0 0,0-1 1,1 1-1,-1-1 0,1 0 1,-1 0-1,0 0 0,1-1 1,-1 1-1,0-1 0,1 0 1,-1 1-1,0-2 0,0 1 1,3-2-14,5-6 63,-1-2 0,-1 1 0,0-1 0,0-1 0,-1 0 0,0 0 0,-1 0 0,-1-1 0,0 0 0,-1-1 0,0 1 0,-1-1 0,0 0 0,-1 0 0,-1 0 0,0 0 0,-1 0 0,-1-1 0,0 1 0,-1 0 0,0-1 0,-2-4-63,-36-190 256,5 142-576,34 67 303,0 0 0,0 1-1,0-1 1,-1 0-1,1 0 1,0 1-1,0-1 1,0 0-1,0 0 1,-1 1-1,1-1 1,0 0 0,0 0-1,0 0 1,-1 1-1,1-1 1,0 0-1,0 0 1,-1 0-1,1 0 1,0 0-1,-1 1 1,1-1 0,0 0-1,0 0 1,-1 0-1,1 0 1,0 0-1,-1 0 1,1 0-1,0 0 1,-1 0 0,1 0-1,0 0 1,0 0-1,-1 0 1,1 0-1,0-1 1,-1 1-1,1 0 1,0 0-1,0 0 1,-1 0 0,1 0-1,0-1 1,0 1-1,-1 0 1,1 0-1,0-1 1,0 1-1,0 0 1,-1 0 0,1 0-1,0-1 1,0 1-1,0 0 1,0-1-1,0 1 1,0 0-1,-1 0 1,1-1-1,0 1 18,-3 30-399,2-27 366,-2 36-25,2 0 1,1 0-1,2 0 0,1-1 1,2 1-1,2-1 1,2 0-1,1 0 0,2-1 1,13 27 57,-25-63 31,1 0 0,0 0 0,-1 0 1,1 0-1,0 0 0,-1 0 0,1 0 0,0 0 1,0-1-1,0 1 0,0 0 0,0-1 0,0 1 1,0 0-1,0-1 0,0 1 0,0-1 1,0 0-1,0 1 0,1-1 0,-1 0 0,0 0 1,0 1-1,0-1 0,0 0 0,1 0 0,-1 0 1,0-1-1,0 1 0,0 0 0,1 0 0,-1-1 1,0 1-1,0 0 0,0-1 0,0 1 0,0-1 1,0 0-1,0 1 0,0-1 0,0 0 0,0 1 1,0-1-1,-1 0 0,1 0 0,0 0 0,0 0 1,-1 0-1,1 0 0,0 0 0,-1 0 1,1 0-1,-1 0 0,0 0 0,1 0 0,-1-1-31,4-2 2,11-11 74,-1-1 0,0-1 1,-1 0-1,-1-1 0,-1 0 0,-1-1 0,1-4-76,-11 23-4,0 1 0,-1-1 0,1 0 0,0 0 0,0 0 0,-1 0 0,1 0 0,0 0 0,0 0 0,-1 0 0,1 0 0,0 0 0,0 0 0,-1 0 0,1 0 0,0 0 0,-1-1 0,1 1-1,0 0 1,0 0 0,0 0 0,-1 0 0,1 0 0,0 0 0,0-1 0,-1 1 0,1 0 0,0 0 0,0 0 0,0-1 0,0 1 0,-1 0 0,1 0 0,0-1 0,0 1 0,0 0 0,0 0 0,0-1-1,0 1 1,0 0 0,0 0 0,0-1 0,0 1 0,0 0 0,0 0 0,0-1 0,0 1 0,0 0 0,0-1 0,0 1 0,0 0 0,0 0 0,0-1 0,0 1 4,-20 17-315,17-13 294,0 1-1,1-1 1,0 0 0,0 1-1,0-1 1,0 1 0,1 0-1,-1 0 1,1-1 0,0 1-1,1 0 1,-1 0 0,1 0-1,0 0 1,1 0 0,-1 0-1,1 0 1,0 0 0,0-1-1,0 1 1,0 0 0,1-1-1,0 1 1,0-1 0,1 1-1,-1-1 1,1 0 0,0 0-1,0 0 1,0 0 0,0 0-1,1-1 1,-1 0 0,3 2 21,0-5 36,0-1 0,0 1 1,0-1-1,0 0 0,0-1 1,0 0-1,0 0 1,-1 0-1,1 0 0,-1-1 1,0 0-1,1 0 0,-1-1 1,-1 1-1,1-1 0,0 0 1,-1 0-1,0-1 0,0 1 1,0-1-1,-1 0 0,1 0 1,-1 0-1,0-1 0,-1 1 1,1-1-1,-1 0-36,27-79-981,-28 95 849,-1-2 97,0-1 0,1 0 0,0 1 0,0-1 0,0 0 0,1 0 1,0 0-1,1 0 0,0 0 0,0 0 0,0-1 0,1 1 0,0-1 0,0 0 0,0 0 0,1 0 0,0-1 35,23-3-3143,23-58-9841,-32 26 13560</inkml:trace>
  <inkml:trace contextRef="#ctx0" brushRef="#br0" timeOffset="1679.743">1646 146 16000,'15'7'0,"9"5"-512,-14-3 128,-7-1-4352,6 13 128,2 6 3072,7 6 0,-1-1 384</inkml:trace>
  <inkml:trace contextRef="#ctx0" brushRef="#br0" timeOffset="1974.045">1960 523 19455,'-17'108'-618,"17"-109"635,0 1 1,0-1-1,0 1 1,1 0-1,-1-1 0,0 1 1,1 0-1,-1 0 1,0-1-1,1 1 1,-1 0-1,0 0 1,1-1-1,-1 1 1,1 0-1,-1 0 1,0 0-1,1 0 0,-1-1 1,1 1-1,-1 0 1,0 0-1,1 0 1,-1 0-1,1 0 1,-1 0-1,1 0 1,-1 0-1,1 0 0,-1 1 1,0-1-1,1 0 1,-1 0-1,1 0 1,-1 0-1,0 1 1,1-1-1,-1 0 1,0 0-1,1 1 0,-1-1 1,0 0-1,1 0 1,-1 1-1,0-1 1,1 0-1,-1 1 1,0-1-1,0 1 1,0-1-1,1 0 0,-1 1 1,0-1-1,0 1-17,28-38 316,24-92 154,-26 135-1046,54 44 518,7 3-3042,-43-28-8483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ing.oreilly.com/library/view/learn-postgresql/9781838985288/eae2bc8b-cbf3-4657-afb9-d348fdfa8460.x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postgresql.org/docs/current/catalog-pg-type.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2.seas.gwu.edu/~bhagiweb/cs2541/lectures/rel-intro.pd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2.seas.gwu.edu/~bhagiweb/cs2541/lectures/rel-intro.pd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2.seas.gwu.edu/~bhagiweb/cs2541/lectures/rel-intro.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czobel.bit.vt.edu/bit4514/handouts/lecture%2001.pdf"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courses.cs.duke.edu/fall12/compsci316/lectures/01-intro-notes.pdf" TargetMode="External"/><Relationship Id="rId4" Type="http://schemas.openxmlformats.org/officeDocument/2006/relationships/hyperlink" Target="https://365datascience.com/tutorials/sql-tutorials/database-vs-spreadsheet/"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czobel.bit.vt.edu/bit4514/handouts/lecture%2001.pdf"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courses.cs.duke.edu/fall12/compsci316/lectures/01-intro-notes.pdf" TargetMode="External"/><Relationship Id="rId4" Type="http://schemas.openxmlformats.org/officeDocument/2006/relationships/hyperlink" Target="https://365datascience.com/tutorials/sql-tutorials/database-vs-spreadsheet/"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6b6999e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6b6999e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6d501122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6d501122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e9e3237e4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e9e3237e4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6d501122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6d501122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9e3237e4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9e3237e4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6d501122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6d5011222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Anyone give a definition of a database?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9e3237e4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9e3237e4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Anyone give a definition of a database?</a:t>
            </a:r>
          </a:p>
          <a:p>
            <a:pPr marL="228600" lvl="0" indent="-228600" algn="l" rtl="0">
              <a:spcBef>
                <a:spcPts val="0"/>
              </a:spcBef>
              <a:spcAft>
                <a:spcPts val="0"/>
              </a:spcAft>
              <a:buAutoNum type="arabicPeriod"/>
            </a:pPr>
            <a:r>
              <a:rPr lang="en" dirty="0"/>
              <a:t>Re</a:t>
            </a:r>
            <a:r>
              <a:rPr lang="en-IN" dirty="0" err="1"/>
              <a:t>lation</a:t>
            </a:r>
            <a:endParaRPr lang="en-IN" dirty="0"/>
          </a:p>
          <a:p>
            <a:pPr marL="228600" lvl="0" indent="-228600" algn="l" rtl="0">
              <a:spcBef>
                <a:spcPts val="0"/>
              </a:spcBef>
              <a:spcAft>
                <a:spcPts val="0"/>
              </a:spcAft>
              <a:buAutoNum type="arabicPeriod"/>
            </a:pPr>
            <a:r>
              <a:rPr lang="en-IN" dirty="0"/>
              <a:t>Organization of Data: in form of rows and tables</a:t>
            </a:r>
          </a:p>
          <a:p>
            <a:pPr marL="228600" lvl="0" indent="-228600" algn="l" rtl="0">
              <a:spcBef>
                <a:spcPts val="0"/>
              </a:spcBef>
              <a:spcAft>
                <a:spcPts val="0"/>
              </a:spcAft>
              <a:buAutoNum type="arabicPeriod"/>
            </a:pPr>
            <a:r>
              <a:rPr lang="en-IN" dirty="0"/>
              <a:t>Security</a:t>
            </a:r>
          </a:p>
          <a:p>
            <a:pPr marL="228600" lvl="0" indent="-228600" algn="l" rtl="0">
              <a:spcBef>
                <a:spcPts val="0"/>
              </a:spcBef>
              <a:spcAft>
                <a:spcPts val="0"/>
              </a:spcAft>
              <a:buAutoNum type="arabicPeriod"/>
            </a:pPr>
            <a:r>
              <a:rPr lang="en-IN" dirty="0"/>
              <a:t>Data Sharing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9718b128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e9718b128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-Metadata all found in the system catalog or in Postgres known as the “catalogs”. It also has the information schema that contains relevant metadata about db, tables, columns etc. But the catalogs has all that and more e.g. replication, cluster management/details, etc ====&gt; see: </a:t>
            </a:r>
            <a:r>
              <a:rPr lang="en" u="sng">
                <a:solidFill>
                  <a:schemeClr val="hlink"/>
                </a:solidFill>
                <a:hlinkClick r:id="rId3"/>
              </a:rPr>
              <a:t>https://learning.oreilly.com/library/view/learn-postgresql/9781838985288/eae2bc8b-cbf3-4657-afb9-d348fdfa8460.xhtml</a:t>
            </a:r>
            <a:r>
              <a:rPr lang="en"/>
              <a:t> learn - postgresql on Safari books</a:t>
            </a:r>
            <a:endParaRPr/>
          </a:p>
          <a:p>
            <a:pPr marL="0" lvl="0" indent="0" algn="l" rtl="0">
              <a:spcBef>
                <a:spcPts val="0"/>
              </a:spcBef>
              <a:spcAft>
                <a:spcPts val="0"/>
              </a:spcAft>
              <a:buNone/>
            </a:pPr>
            <a:endParaRPr/>
          </a:p>
          <a:p>
            <a:pPr marL="0" lvl="0" indent="0" algn="l" rtl="0">
              <a:spcBef>
                <a:spcPts val="0"/>
              </a:spcBef>
              <a:spcAft>
                <a:spcPts val="0"/>
              </a:spcAft>
              <a:buNone/>
            </a:pPr>
            <a:r>
              <a:rPr lang="en"/>
              <a:t>-</a:t>
            </a:r>
            <a:r>
              <a:rPr lang="en" sz="1200">
                <a:solidFill>
                  <a:schemeClr val="dk1"/>
                </a:solidFill>
              </a:rPr>
              <a:t>i.e. data can be used/shared by more than one person and/or application (i.e. scalable) &amp; RBAC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9e3237e4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9e3237e4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Essentials of database management p.124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9e3237e4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9e3237e4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Chapter 5 modern database management</a:t>
            </a:r>
            <a:endParaRPr b="1"/>
          </a:p>
          <a:p>
            <a:pPr marL="0" lvl="0" indent="0" algn="l" rtl="0">
              <a:spcBef>
                <a:spcPts val="0"/>
              </a:spcBef>
              <a:spcAft>
                <a:spcPts val="0"/>
              </a:spcAft>
              <a:buNone/>
            </a:pPr>
            <a:r>
              <a:rPr lang="en"/>
              <a:t>Schema → </a:t>
            </a:r>
            <a:r>
              <a:rPr lang="en">
                <a:solidFill>
                  <a:schemeClr val="dk1"/>
                </a:solidFill>
              </a:rPr>
              <a:t>description of a </a:t>
            </a:r>
            <a:r>
              <a:rPr lang="en"/>
              <a:t>particular collection of data</a:t>
            </a:r>
            <a:endParaRPr/>
          </a:p>
          <a:p>
            <a:pPr marL="0" lvl="0" indent="0" algn="l" rtl="0">
              <a:spcBef>
                <a:spcPts val="0"/>
              </a:spcBef>
              <a:spcAft>
                <a:spcPts val="0"/>
              </a:spcAft>
              <a:buNone/>
            </a:pPr>
            <a:r>
              <a:rPr lang="en"/>
              <a:t>https://www.db-book.com/db7/slides-dir/PDF-dir/ch2.pdf</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9e3237e4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9e3237e4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Essentials of database management p.124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9c1e9d7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e9c1e9d7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e3237e4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e3237e4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Chapter 5 modern database management</a:t>
            </a:r>
            <a:endParaRPr/>
          </a:p>
          <a:p>
            <a:pPr marL="0" lvl="0" indent="0" algn="l" rtl="0">
              <a:spcBef>
                <a:spcPts val="0"/>
              </a:spcBef>
              <a:spcAft>
                <a:spcPts val="0"/>
              </a:spcAft>
              <a:buNone/>
            </a:pPr>
            <a:r>
              <a:rPr lang="en"/>
              <a:t>Schema → </a:t>
            </a:r>
            <a:r>
              <a:rPr lang="en">
                <a:solidFill>
                  <a:schemeClr val="dk1"/>
                </a:solidFill>
              </a:rPr>
              <a:t>description of a </a:t>
            </a:r>
            <a:r>
              <a:rPr lang="en"/>
              <a:t>particular collection of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9e3237e4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9e3237e4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this a bad definition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9e3237e4a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9e3237e4a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acb8d29f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acb8d29f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acb8d29f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acb8d29f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out data types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ac84ea7d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ac84ea7d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acb8d29f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acb8d29f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integer for whole numbers, numeric for possibly fractional numbers, text for character strings, date for dates, time for time-of-day values, and timestamp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acb8d29f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acb8d29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ac84ea7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ac84ea7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https://www.postgresql.org/docs/current/catalog-pg-type.html</a:t>
            </a:r>
            <a:r>
              <a:rPr lang="en"/>
              <a:t> </a:t>
            </a:r>
            <a:endParaRPr/>
          </a:p>
          <a:p>
            <a:pPr marL="0" lvl="0" indent="0" algn="l" rtl="0">
              <a:spcBef>
                <a:spcPts val="0"/>
              </a:spcBef>
              <a:spcAft>
                <a:spcPts val="0"/>
              </a:spcAft>
              <a:buNone/>
            </a:pPr>
            <a:r>
              <a:rPr lang="en"/>
              <a:t>pg_type from the system catalog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acb8d29f6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acb8d29f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9e3237e4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e9e3237e4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acb8d29f6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acb8d29f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9718b128c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9718b128c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acb8d29f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acb8d29f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8000"/>
              </a:lnSpc>
              <a:spcBef>
                <a:spcPts val="0"/>
              </a:spcBef>
              <a:spcAft>
                <a:spcPts val="3600"/>
              </a:spcAft>
              <a:buNone/>
            </a:pPr>
            <a:r>
              <a:rPr lang="en" sz="1300">
                <a:solidFill>
                  <a:srgbClr val="273239"/>
                </a:solidFill>
                <a:highlight>
                  <a:srgbClr val="FFFFFF"/>
                </a:highlight>
              </a:rPr>
              <a:t>DDL – Data Definition Language</a:t>
            </a:r>
            <a:br>
              <a:rPr lang="en" sz="1300">
                <a:solidFill>
                  <a:srgbClr val="273239"/>
                </a:solidFill>
                <a:highlight>
                  <a:srgbClr val="FFFFFF"/>
                </a:highlight>
              </a:rPr>
            </a:br>
            <a:r>
              <a:rPr lang="en" sz="1300">
                <a:solidFill>
                  <a:srgbClr val="273239"/>
                </a:solidFill>
                <a:highlight>
                  <a:srgbClr val="FFFFFF"/>
                </a:highlight>
              </a:rPr>
              <a:t>DQl – Data Query Language</a:t>
            </a:r>
            <a:br>
              <a:rPr lang="en" sz="1300">
                <a:solidFill>
                  <a:srgbClr val="273239"/>
                </a:solidFill>
                <a:highlight>
                  <a:srgbClr val="FFFFFF"/>
                </a:highlight>
              </a:rPr>
            </a:br>
            <a:r>
              <a:rPr lang="en" sz="1300">
                <a:solidFill>
                  <a:srgbClr val="273239"/>
                </a:solidFill>
                <a:highlight>
                  <a:srgbClr val="FFFFFF"/>
                </a:highlight>
              </a:rPr>
              <a:t>DML – Data Manipulation Language</a:t>
            </a:r>
            <a:br>
              <a:rPr lang="en" sz="1300">
                <a:solidFill>
                  <a:srgbClr val="273239"/>
                </a:solidFill>
                <a:highlight>
                  <a:srgbClr val="FFFFFF"/>
                </a:highlight>
              </a:rPr>
            </a:br>
            <a:r>
              <a:rPr lang="en" sz="1300">
                <a:solidFill>
                  <a:srgbClr val="273239"/>
                </a:solidFill>
                <a:highlight>
                  <a:srgbClr val="FFFFFF"/>
                </a:highlight>
              </a:rPr>
              <a:t>DCL – Data Control Language</a:t>
            </a:r>
            <a:endParaRPr sz="1300">
              <a:solidFill>
                <a:srgbClr val="273239"/>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acb8d29f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acb8d29f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6d501122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6d501122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9c1e9d7f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9c1e9d7f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ac84ea7d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ac84ea7d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9718b128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9718b128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acb8d29f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acb8d29f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ac84ea7d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eac84ea7d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9c1e9d7f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9c1e9d7f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9e3237e4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9e3237e4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Chapter 5</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9e3237e4a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9e3237e4a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https://www2.seas.gwu.edu/~bhagiweb/cs2541/lectures/rel-intro.pdf</a:t>
            </a:r>
            <a:r>
              <a:rPr lang="en"/>
              <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9e3237e4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9e3237e4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https://www2.seas.gwu.edu/~bhagiweb/cs2541/lectures/rel-intro.pdf</a:t>
            </a:r>
            <a:r>
              <a:rPr lang="en"/>
              <a: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9e3237e4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9e3237e4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https://www2.seas.gwu.edu/~bhagiweb/cs2541/lectures/rel-intro.pdf</a:t>
            </a:r>
            <a:r>
              <a:rPr lang="en"/>
              <a: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9e3237e4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9e3237e4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https://www.czobel.bit.vt.edu/bit4514/handouts/lecture%2001.pdf</a:t>
            </a:r>
            <a:r>
              <a:rPr lang="en"/>
              <a:t> p.4</a:t>
            </a:r>
            <a:endParaRPr/>
          </a:p>
          <a:p>
            <a:pPr marL="0" lvl="0" indent="0" algn="l" rtl="0">
              <a:spcBef>
                <a:spcPts val="0"/>
              </a:spcBef>
              <a:spcAft>
                <a:spcPts val="0"/>
              </a:spcAft>
              <a:buNone/>
            </a:pPr>
            <a:r>
              <a:rPr lang="en"/>
              <a:t>Database vs excel </a:t>
            </a:r>
            <a:r>
              <a:rPr lang="en" u="sng">
                <a:solidFill>
                  <a:schemeClr val="hlink"/>
                </a:solidFill>
                <a:hlinkClick r:id="rId4"/>
              </a:rPr>
              <a:t>https://365datascience.com/tutorials/sql-tutorials/database-vs-spreadsheet/</a:t>
            </a:r>
            <a:r>
              <a:rPr lang="en"/>
              <a:t> </a:t>
            </a:r>
            <a:endParaRPr/>
          </a:p>
          <a:p>
            <a:pPr marL="0" lvl="0" indent="0" algn="l" rtl="0">
              <a:spcBef>
                <a:spcPts val="0"/>
              </a:spcBef>
              <a:spcAft>
                <a:spcPts val="0"/>
              </a:spcAft>
              <a:buNone/>
            </a:pPr>
            <a:r>
              <a:rPr lang="en" u="sng">
                <a:solidFill>
                  <a:schemeClr val="hlink"/>
                </a:solidFill>
                <a:hlinkClick r:id="rId5"/>
              </a:rPr>
              <a:t>https://courses.cs.duke.edu//fall12/compsci316/lectures/01-intro-notes.pdf</a:t>
            </a:r>
            <a:r>
              <a:rPr lang="en"/>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9e3237e4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9e3237e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this a bad definition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e9718b128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e9718b128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this a bad definition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9718b128c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9718b128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https://www.czobel.bit.vt.edu/bit4514/handouts/lecture%2001.pdf</a:t>
            </a:r>
            <a:r>
              <a:rPr lang="en"/>
              <a:t> p.4</a:t>
            </a:r>
            <a:endParaRPr/>
          </a:p>
          <a:p>
            <a:pPr marL="0" lvl="0" indent="0" algn="l" rtl="0">
              <a:spcBef>
                <a:spcPts val="0"/>
              </a:spcBef>
              <a:spcAft>
                <a:spcPts val="0"/>
              </a:spcAft>
              <a:buNone/>
            </a:pPr>
            <a:r>
              <a:rPr lang="en"/>
              <a:t>Database vs excel </a:t>
            </a:r>
            <a:r>
              <a:rPr lang="en" u="sng">
                <a:solidFill>
                  <a:schemeClr val="hlink"/>
                </a:solidFill>
                <a:hlinkClick r:id="rId4"/>
              </a:rPr>
              <a:t>https://365datascience.com/tutorials/sql-tutorials/database-vs-spreadsheet/</a:t>
            </a:r>
            <a:r>
              <a:rPr lang="en"/>
              <a:t> </a:t>
            </a:r>
            <a:endParaRPr/>
          </a:p>
          <a:p>
            <a:pPr marL="0" lvl="0" indent="0" algn="l" rtl="0">
              <a:spcBef>
                <a:spcPts val="0"/>
              </a:spcBef>
              <a:spcAft>
                <a:spcPts val="0"/>
              </a:spcAft>
              <a:buNone/>
            </a:pPr>
            <a:r>
              <a:rPr lang="en" u="sng">
                <a:solidFill>
                  <a:schemeClr val="hlink"/>
                </a:solidFill>
                <a:hlinkClick r:id="rId5"/>
              </a:rPr>
              <a:t>https://courses.cs.duke.edu//fall12/compsci316/lectures/01-intro-notes.pdf</a:t>
            </a:r>
            <a:r>
              <a:rPr lang="en"/>
              <a: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9718b128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9718b128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9718b128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9718b128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9c1e9d7f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9c1e9d7f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9718b128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9718b128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6d50112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6d50112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Midterm + Final = 2</a:t>
            </a:r>
            <a:endParaRPr/>
          </a:p>
          <a:p>
            <a:pPr marL="0" lvl="0" indent="0" algn="l" rtl="0">
              <a:spcBef>
                <a:spcPts val="0"/>
              </a:spcBef>
              <a:spcAft>
                <a:spcPts val="0"/>
              </a:spcAft>
              <a:buNone/>
            </a:pPr>
            <a:r>
              <a:rPr lang="en"/>
              <a:t>Need 14 classes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6d501122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6d501122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e6d501122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e6d501122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9c1e9d7f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9c1e9d7f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_y9tDNeM7wDRrXyydDelaGgBG2tId1UikaEG3eC6pso/edit?usp=sharin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jp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7.png"/><Relationship Id="rId4" Type="http://schemas.openxmlformats.org/officeDocument/2006/relationships/customXml" Target="../ink/ink1.xml"/><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9.xml"/><Relationship Id="rId18" Type="http://schemas.openxmlformats.org/officeDocument/2006/relationships/image" Target="../media/image17.png"/><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4.png"/><Relationship Id="rId17" Type="http://schemas.openxmlformats.org/officeDocument/2006/relationships/customXml" Target="../ink/ink11.xml"/><Relationship Id="rId2" Type="http://schemas.openxmlformats.org/officeDocument/2006/relationships/notesSlide" Target="../notesSlides/notesSlide19.xml"/><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customXml" Target="../ink/ink8.xml"/><Relationship Id="rId5" Type="http://schemas.openxmlformats.org/officeDocument/2006/relationships/customXml" Target="../ink/ink5.xml"/><Relationship Id="rId15" Type="http://schemas.openxmlformats.org/officeDocument/2006/relationships/customXml" Target="../ink/ink10.xml"/><Relationship Id="rId10" Type="http://schemas.openxmlformats.org/officeDocument/2006/relationships/image" Target="../media/image13.png"/><Relationship Id="rId19" Type="http://schemas.openxmlformats.org/officeDocument/2006/relationships/customXml" Target="../ink/ink12.xml"/><Relationship Id="rId4" Type="http://schemas.openxmlformats.org/officeDocument/2006/relationships/image" Target="../media/image10.png"/><Relationship Id="rId9" Type="http://schemas.openxmlformats.org/officeDocument/2006/relationships/customXml" Target="../ink/ink7.xml"/><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18.xml"/><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customXml" Target="../ink/ink17.xml"/><Relationship Id="rId5" Type="http://schemas.openxmlformats.org/officeDocument/2006/relationships/customXml" Target="../ink/ink14.xml"/><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customXml" Target="../ink/ink16.xml"/><Relationship Id="rId1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29.png"/><Relationship Id="rId18" Type="http://schemas.openxmlformats.org/officeDocument/2006/relationships/customXml" Target="../ink/ink26.xml"/><Relationship Id="rId3" Type="http://schemas.openxmlformats.org/officeDocument/2006/relationships/hyperlink" Target="https://drive.google.com/drive/folders/1OpKxFn5alQoP2CulxTFx_ifMex29ygjH?usp=sharing" TargetMode="External"/><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23.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notesSlide" Target="../notesSlides/notesSlide23.xml"/><Relationship Id="rId16" Type="http://schemas.openxmlformats.org/officeDocument/2006/relationships/customXml" Target="../ink/ink25.xml"/><Relationship Id="rId20" Type="http://schemas.openxmlformats.org/officeDocument/2006/relationships/customXml" Target="../ink/ink27.xml"/><Relationship Id="rId1" Type="http://schemas.openxmlformats.org/officeDocument/2006/relationships/slideLayout" Target="../slideLayouts/slideLayout1.xml"/><Relationship Id="rId6" Type="http://schemas.openxmlformats.org/officeDocument/2006/relationships/customXml" Target="../ink/ink20.xml"/><Relationship Id="rId11" Type="http://schemas.openxmlformats.org/officeDocument/2006/relationships/image" Target="../media/image28.png"/><Relationship Id="rId24" Type="http://schemas.openxmlformats.org/officeDocument/2006/relationships/customXml" Target="../ink/ink29.xml"/><Relationship Id="rId5" Type="http://schemas.openxmlformats.org/officeDocument/2006/relationships/image" Target="../media/image25.png"/><Relationship Id="rId15" Type="http://schemas.openxmlformats.org/officeDocument/2006/relationships/image" Target="../media/image30.png"/><Relationship Id="rId23" Type="http://schemas.openxmlformats.org/officeDocument/2006/relationships/image" Target="../media/image34.png"/><Relationship Id="rId10" Type="http://schemas.openxmlformats.org/officeDocument/2006/relationships/customXml" Target="../ink/ink22.xml"/><Relationship Id="rId19" Type="http://schemas.openxmlformats.org/officeDocument/2006/relationships/image" Target="../media/image32.png"/><Relationship Id="rId4" Type="http://schemas.openxmlformats.org/officeDocument/2006/relationships/customXml" Target="../ink/ink19.xml"/><Relationship Id="rId9" Type="http://schemas.openxmlformats.org/officeDocument/2006/relationships/image" Target="../media/image27.png"/><Relationship Id="rId14" Type="http://schemas.openxmlformats.org/officeDocument/2006/relationships/customXml" Target="../ink/ink24.xml"/><Relationship Id="rId22" Type="http://schemas.openxmlformats.org/officeDocument/2006/relationships/customXml" Target="../ink/ink28.xml"/></Relationships>
</file>

<file path=ppt/slides/_rels/slide24.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customXml" Target="../ink/ink34.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customXml" Target="../ink/ink31.xml"/><Relationship Id="rId11" Type="http://schemas.openxmlformats.org/officeDocument/2006/relationships/image" Target="../media/image40.png"/><Relationship Id="rId5" Type="http://schemas.openxmlformats.org/officeDocument/2006/relationships/image" Target="../media/image37.png"/><Relationship Id="rId15" Type="http://schemas.openxmlformats.org/officeDocument/2006/relationships/image" Target="../media/image42.png"/><Relationship Id="rId10" Type="http://schemas.openxmlformats.org/officeDocument/2006/relationships/customXml" Target="../ink/ink33.xml"/><Relationship Id="rId4" Type="http://schemas.openxmlformats.org/officeDocument/2006/relationships/customXml" Target="../ink/ink30.xml"/><Relationship Id="rId9" Type="http://schemas.openxmlformats.org/officeDocument/2006/relationships/image" Target="../media/image39.png"/><Relationship Id="rId14" Type="http://schemas.openxmlformats.org/officeDocument/2006/relationships/customXml" Target="../ink/ink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customXml" Target="../ink/ink41.xml"/><Relationship Id="rId2"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customXml" Target="../ink/ink38.xml"/><Relationship Id="rId11" Type="http://schemas.openxmlformats.org/officeDocument/2006/relationships/image" Target="../media/image47.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customXml" Target="../ink/ink40.xml"/><Relationship Id="rId4" Type="http://schemas.openxmlformats.org/officeDocument/2006/relationships/customXml" Target="../ink/ink37.xml"/><Relationship Id="rId9" Type="http://schemas.openxmlformats.org/officeDocument/2006/relationships/image" Target="../media/image46.png"/><Relationship Id="rId14" Type="http://schemas.openxmlformats.org/officeDocument/2006/relationships/customXml" Target="../ink/ink42.xml"/></Relationships>
</file>

<file path=ppt/slides/_rels/slide27.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customXml" Target="../ink/ink44.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postgresqltutorial.com/postgresql-alter-table/"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drive/folders/1OpKxFn5alQoP2CulxTFx_ifMex29ygjH?usp=sharing"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learnsql.com/blog/understanding-numerical-data-types-sql/" TargetMode="External"/><Relationship Id="rId13" Type="http://schemas.openxmlformats.org/officeDocument/2006/relationships/hyperlink" Target="https://www.educba.com/postgresql-commands/" TargetMode="External"/><Relationship Id="rId3" Type="http://schemas.openxmlformats.org/officeDocument/2006/relationships/hyperlink" Target="https://www.postgresqltutorial.com/postgresql-create-table/" TargetMode="External"/><Relationship Id="rId7" Type="http://schemas.openxmlformats.org/officeDocument/2006/relationships/hyperlink" Target="https://www.prisma.io/dataguide/postgresql/introduction-to-data-types" TargetMode="External"/><Relationship Id="rId12" Type="http://schemas.openxmlformats.org/officeDocument/2006/relationships/hyperlink" Target="https://www.postgresqltutorial.com/postgresql-alter-table/"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www.educba.com/postgresql-data-types" TargetMode="External"/><Relationship Id="rId11" Type="http://schemas.openxmlformats.org/officeDocument/2006/relationships/hyperlink" Target="https://www.postgresql.org/docs/12/sql-createtable.html" TargetMode="External"/><Relationship Id="rId5" Type="http://schemas.openxmlformats.org/officeDocument/2006/relationships/hyperlink" Target="https://www.postgresql.org/docs/current/datatype.html" TargetMode="External"/><Relationship Id="rId10" Type="http://schemas.openxmlformats.org/officeDocument/2006/relationships/hyperlink" Target="https://www.postgresqltutorial.com/postgresql-primary-key/" TargetMode="External"/><Relationship Id="rId4" Type="http://schemas.openxmlformats.org/officeDocument/2006/relationships/hyperlink" Target="https://www.postgresql.org/docs/9.2/sql-copy.html" TargetMode="External"/><Relationship Id="rId9" Type="http://schemas.openxmlformats.org/officeDocument/2006/relationships/hyperlink" Target="https://rdspg.workshop.aws/lab9-postgres-introduction/task3.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mailto:qajar@usc.edu"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798000" y="1351750"/>
            <a:ext cx="7548000" cy="1584300"/>
          </a:xfrm>
          <a:prstGeom prst="rect">
            <a:avLst/>
          </a:prstGeom>
          <a:solidFill>
            <a:srgbClr val="FFFFFF"/>
          </a:solidFill>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1100"/>
              <a:buFont typeface="Arial"/>
              <a:buNone/>
            </a:pPr>
            <a:r>
              <a:rPr lang="en" sz="4500" b="1">
                <a:highlight>
                  <a:srgbClr val="FFFFFF"/>
                </a:highlight>
                <a:latin typeface="Calibri"/>
                <a:ea typeface="Calibri"/>
                <a:cs typeface="Calibri"/>
                <a:sym typeface="Calibri"/>
              </a:rPr>
              <a:t>DSO 552 Fall 2021</a:t>
            </a:r>
            <a:endParaRPr sz="4500" b="1">
              <a:highlight>
                <a:srgbClr val="FFFFFF"/>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4500">
                <a:highlight>
                  <a:srgbClr val="FFFFFF"/>
                </a:highlight>
                <a:latin typeface="Calibri"/>
                <a:ea typeface="Calibri"/>
                <a:cs typeface="Calibri"/>
                <a:sym typeface="Calibri"/>
              </a:rPr>
              <a:t>Class 1 Basic Intro</a:t>
            </a:r>
            <a:endParaRPr sz="4500">
              <a:highlight>
                <a:srgbClr val="FFFFFF"/>
              </a:highlight>
            </a:endParaRPr>
          </a:p>
        </p:txBody>
      </p:sp>
      <p:sp>
        <p:nvSpPr>
          <p:cNvPr id="55" name="Google Shape;55;p13"/>
          <p:cNvSpPr txBox="1">
            <a:spLocks noGrp="1"/>
          </p:cNvSpPr>
          <p:nvPr>
            <p:ph type="subTitle" idx="1"/>
          </p:nvPr>
        </p:nvSpPr>
        <p:spPr>
          <a:xfrm>
            <a:off x="2259150" y="3159900"/>
            <a:ext cx="4625700" cy="727800"/>
          </a:xfrm>
          <a:prstGeom prst="rect">
            <a:avLst/>
          </a:prstGeom>
          <a:solidFill>
            <a:schemeClr val="lt1"/>
          </a:solidFill>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
                <a:solidFill>
                  <a:srgbClr val="000000"/>
                </a:solidFill>
                <a:highlight>
                  <a:srgbClr val="FFFFFF"/>
                </a:highlight>
              </a:rPr>
              <a:t>By Arsames Qajar</a:t>
            </a:r>
            <a:br>
              <a:rPr lang="en">
                <a:solidFill>
                  <a:srgbClr val="000000"/>
                </a:solidFill>
                <a:highlight>
                  <a:srgbClr val="FFFFFF"/>
                </a:highlight>
              </a:rPr>
            </a:br>
            <a:r>
              <a:rPr lang="en">
                <a:solidFill>
                  <a:srgbClr val="000000"/>
                </a:solidFill>
                <a:highlight>
                  <a:srgbClr val="FFFFFF"/>
                </a:highlight>
              </a:rPr>
              <a:t>qajar@usc.edu</a:t>
            </a:r>
            <a:endParaRPr>
              <a:solidFill>
                <a:srgbClr val="000000"/>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
        <p:cNvGrpSpPr/>
        <p:nvPr/>
      </p:nvGrpSpPr>
      <p:grpSpPr>
        <a:xfrm>
          <a:off x="0" y="0"/>
          <a:ext cx="0" cy="0"/>
          <a:chOff x="0" y="0"/>
          <a:chExt cx="0" cy="0"/>
        </a:xfrm>
      </p:grpSpPr>
      <p:sp>
        <p:nvSpPr>
          <p:cNvPr id="114" name="Google Shape;114;p22"/>
          <p:cNvSpPr txBox="1">
            <a:spLocks noGrp="1"/>
          </p:cNvSpPr>
          <p:nvPr>
            <p:ph type="ctrTitle"/>
          </p:nvPr>
        </p:nvSpPr>
        <p:spPr>
          <a:xfrm>
            <a:off x="311700" y="2123250"/>
            <a:ext cx="8520600" cy="89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5880">
                <a:solidFill>
                  <a:schemeClr val="lt1"/>
                </a:solidFill>
              </a:rPr>
              <a:t>Questions ?</a:t>
            </a:r>
            <a:endParaRPr sz="588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3"/>
          <p:cNvSpPr txBox="1">
            <a:spLocks noGrp="1"/>
          </p:cNvSpPr>
          <p:nvPr>
            <p:ph type="ctrTitle"/>
          </p:nvPr>
        </p:nvSpPr>
        <p:spPr>
          <a:xfrm>
            <a:off x="798000" y="1351750"/>
            <a:ext cx="7548000" cy="1474800"/>
          </a:xfrm>
          <a:prstGeom prst="rect">
            <a:avLst/>
          </a:prstGeom>
          <a:solidFill>
            <a:srgbClr val="FFFFFF"/>
          </a:solidFill>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4500" b="1">
                <a:highlight>
                  <a:srgbClr val="FFFFFF"/>
                </a:highlight>
                <a:latin typeface="Calibri"/>
                <a:ea typeface="Calibri"/>
                <a:cs typeface="Calibri"/>
                <a:sym typeface="Calibri"/>
              </a:rPr>
              <a:t>SQL Basics - Installation</a:t>
            </a:r>
            <a:br>
              <a:rPr lang="en" sz="1800">
                <a:highlight>
                  <a:srgbClr val="FFFFFF"/>
                </a:highlight>
                <a:latin typeface="Calibri"/>
                <a:ea typeface="Calibri"/>
                <a:cs typeface="Calibri"/>
                <a:sym typeface="Calibri"/>
              </a:rPr>
            </a:br>
            <a:br>
              <a:rPr lang="en" sz="1800">
                <a:highlight>
                  <a:srgbClr val="FFFFFF"/>
                </a:highlight>
                <a:latin typeface="Calibri"/>
                <a:ea typeface="Calibri"/>
                <a:cs typeface="Calibri"/>
                <a:sym typeface="Calibri"/>
              </a:rPr>
            </a:br>
            <a:r>
              <a:rPr lang="en" sz="1800">
                <a:highlight>
                  <a:srgbClr val="FFFFFF"/>
                </a:highlight>
                <a:latin typeface="Calibri"/>
                <a:ea typeface="Calibri"/>
                <a:cs typeface="Calibri"/>
                <a:sym typeface="Calibri"/>
              </a:rPr>
              <a:t>Download/install SQL</a:t>
            </a:r>
            <a:endParaRPr sz="1800">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SQL Installation</a:t>
            </a:r>
            <a:endParaRPr sz="4800"/>
          </a:p>
        </p:txBody>
      </p:sp>
      <p:sp>
        <p:nvSpPr>
          <p:cNvPr id="125" name="Google Shape;125;p24"/>
          <p:cNvSpPr txBox="1">
            <a:spLocks noGrp="1"/>
          </p:cNvSpPr>
          <p:nvPr>
            <p:ph type="subTitle" idx="1"/>
          </p:nvPr>
        </p:nvSpPr>
        <p:spPr>
          <a:xfrm>
            <a:off x="311700" y="1302175"/>
            <a:ext cx="8520600" cy="343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u="sng">
                <a:solidFill>
                  <a:schemeClr val="hlink"/>
                </a:solidFill>
                <a:hlinkClick r:id="rId3"/>
              </a:rPr>
              <a:t>Click here</a:t>
            </a:r>
            <a:r>
              <a:rPr lang="en" sz="2400"/>
              <a:t> for installation guide </a:t>
            </a:r>
            <a:endParaRPr sz="2400"/>
          </a:p>
          <a:p>
            <a:pPr marL="0" lvl="0" indent="0" algn="l" rtl="0">
              <a:spcBef>
                <a:spcPts val="0"/>
              </a:spcBef>
              <a:spcAft>
                <a:spcPts val="0"/>
              </a:spcAft>
              <a:buNone/>
            </a:pPr>
            <a:endParaRPr sz="2400"/>
          </a:p>
          <a:p>
            <a:pPr marL="0" lvl="0" indent="0" algn="l" rtl="0">
              <a:spcBef>
                <a:spcPts val="0"/>
              </a:spcBef>
              <a:spcAft>
                <a:spcPts val="0"/>
              </a:spcAft>
              <a:buNone/>
            </a:pPr>
            <a:br>
              <a:rPr lang="en" sz="2400"/>
            </a:br>
            <a:r>
              <a:rPr lang="en" sz="2400"/>
              <a:t>Follow steps under </a:t>
            </a:r>
            <a:r>
              <a:rPr lang="en" sz="2400" b="1"/>
              <a:t>INSTALL SQL</a:t>
            </a:r>
            <a:endParaRPr sz="2000"/>
          </a:p>
          <a:p>
            <a:pPr marL="0" lvl="0" indent="0" algn="l" rtl="0">
              <a:spcBef>
                <a:spcPts val="0"/>
              </a:spcBef>
              <a:spcAft>
                <a:spcPts val="0"/>
              </a:spcAft>
              <a:buNone/>
            </a:pPr>
            <a:br>
              <a:rPr lang="en" sz="2000"/>
            </a:br>
            <a:endParaRPr sz="2000"/>
          </a:p>
          <a:p>
            <a:pPr marL="0" lvl="0" indent="0" algn="l" rtl="0">
              <a:spcBef>
                <a:spcPts val="0"/>
              </a:spcBef>
              <a:spcAft>
                <a:spcPts val="0"/>
              </a:spcAft>
              <a:buNone/>
            </a:pP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5"/>
          <p:cNvSpPr txBox="1">
            <a:spLocks noGrp="1"/>
          </p:cNvSpPr>
          <p:nvPr>
            <p:ph type="ctrTitle"/>
          </p:nvPr>
        </p:nvSpPr>
        <p:spPr>
          <a:xfrm>
            <a:off x="798000" y="1351750"/>
            <a:ext cx="7548000" cy="1474800"/>
          </a:xfrm>
          <a:prstGeom prst="rect">
            <a:avLst/>
          </a:prstGeom>
          <a:solidFill>
            <a:srgbClr val="FFFFFF"/>
          </a:solidFill>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990"/>
              <a:buFont typeface="Arial"/>
              <a:buNone/>
            </a:pPr>
            <a:r>
              <a:rPr lang="en" sz="4500" b="1">
                <a:highlight>
                  <a:srgbClr val="FFFFFF"/>
                </a:highlight>
                <a:latin typeface="Calibri"/>
                <a:ea typeface="Calibri"/>
                <a:cs typeface="Calibri"/>
                <a:sym typeface="Calibri"/>
              </a:rPr>
              <a:t>SQL Basics - Database Systems </a:t>
            </a:r>
            <a:br>
              <a:rPr lang="en" sz="4500" b="1">
                <a:highlight>
                  <a:srgbClr val="FFFFFF"/>
                </a:highlight>
                <a:latin typeface="Calibri"/>
                <a:ea typeface="Calibri"/>
                <a:cs typeface="Calibri"/>
                <a:sym typeface="Calibri"/>
              </a:rPr>
            </a:br>
            <a:br>
              <a:rPr lang="en" sz="1750" b="1">
                <a:highlight>
                  <a:srgbClr val="FFFFFF"/>
                </a:highlight>
                <a:latin typeface="Calibri"/>
                <a:ea typeface="Calibri"/>
                <a:cs typeface="Calibri"/>
                <a:sym typeface="Calibri"/>
              </a:rPr>
            </a:br>
            <a:r>
              <a:rPr lang="en" sz="1750">
                <a:highlight>
                  <a:srgbClr val="FFFFFF"/>
                </a:highlight>
                <a:latin typeface="Calibri"/>
                <a:ea typeface="Calibri"/>
                <a:cs typeface="Calibri"/>
                <a:sym typeface="Calibri"/>
              </a:rPr>
              <a:t>Review database systems, </a:t>
            </a:r>
            <a:r>
              <a:rPr lang="en" sz="1750">
                <a:highlight>
                  <a:schemeClr val="lt1"/>
                </a:highlight>
                <a:latin typeface="Calibri"/>
                <a:ea typeface="Calibri"/>
                <a:cs typeface="Calibri"/>
                <a:sym typeface="Calibri"/>
              </a:rPr>
              <a:t>relational model</a:t>
            </a:r>
            <a:r>
              <a:rPr lang="en" sz="1750">
                <a:highlight>
                  <a:srgbClr val="FFFFFF"/>
                </a:highlight>
                <a:latin typeface="Calibri"/>
                <a:ea typeface="Calibri"/>
                <a:cs typeface="Calibri"/>
                <a:sym typeface="Calibri"/>
              </a:rPr>
              <a:t> e.g. tables, relationships, keys, etc</a:t>
            </a:r>
            <a:endParaRPr sz="4500" b="1">
              <a:highlight>
                <a:srgbClr val="FFFFFF"/>
              </a:highlight>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ts val="990"/>
              <a:buFont typeface="Arial"/>
              <a:buNone/>
            </a:pPr>
            <a:r>
              <a:rPr lang="en" sz="4800" b="1">
                <a:latin typeface="Calibri"/>
                <a:ea typeface="Calibri"/>
                <a:cs typeface="Calibri"/>
                <a:sym typeface="Calibri"/>
              </a:rPr>
              <a:t>Database Systems</a:t>
            </a:r>
            <a:endParaRPr sz="4800" b="1"/>
          </a:p>
        </p:txBody>
      </p:sp>
      <p:sp>
        <p:nvSpPr>
          <p:cNvPr id="136" name="Google Shape;136;p26"/>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Clr>
                <a:schemeClr val="dk1"/>
              </a:buClr>
              <a:buSzPts val="1100"/>
              <a:buFont typeface="Arial"/>
              <a:buNone/>
            </a:pPr>
            <a:r>
              <a:rPr lang="en" sz="2500" b="1"/>
              <a:t>Databases</a:t>
            </a:r>
            <a:endParaRPr sz="2500"/>
          </a:p>
          <a:p>
            <a:pPr marL="457200" lvl="0" indent="-330200" algn="l" rtl="0">
              <a:lnSpc>
                <a:spcPct val="150000"/>
              </a:lnSpc>
              <a:spcBef>
                <a:spcPts val="0"/>
              </a:spcBef>
              <a:spcAft>
                <a:spcPts val="0"/>
              </a:spcAft>
              <a:buSzPts val="1600"/>
              <a:buChar char="●"/>
            </a:pPr>
            <a:r>
              <a:rPr lang="en" sz="1600"/>
              <a:t>Databases</a:t>
            </a:r>
            <a:endParaRPr sz="1600"/>
          </a:p>
          <a:p>
            <a:pPr marL="457200" lvl="0" indent="-330200" algn="l" rtl="0">
              <a:lnSpc>
                <a:spcPct val="150000"/>
              </a:lnSpc>
              <a:spcBef>
                <a:spcPts val="0"/>
              </a:spcBef>
              <a:spcAft>
                <a:spcPts val="0"/>
              </a:spcAft>
              <a:buSzPts val="1600"/>
              <a:buChar char="●"/>
            </a:pPr>
            <a:r>
              <a:rPr lang="en" sz="1600"/>
              <a:t>The Relational Model</a:t>
            </a:r>
            <a:endParaRPr sz="1600"/>
          </a:p>
          <a:p>
            <a:pPr marL="914400" lvl="1" indent="-330200" algn="l" rtl="0">
              <a:lnSpc>
                <a:spcPct val="150000"/>
              </a:lnSpc>
              <a:spcBef>
                <a:spcPts val="0"/>
              </a:spcBef>
              <a:spcAft>
                <a:spcPts val="0"/>
              </a:spcAft>
              <a:buSzPts val="1600"/>
              <a:buChar char="○"/>
            </a:pPr>
            <a:r>
              <a:rPr lang="en" sz="1600"/>
              <a:t>Tables</a:t>
            </a:r>
            <a:endParaRPr sz="1600"/>
          </a:p>
          <a:p>
            <a:pPr marL="914400" lvl="1" indent="-330200" algn="l" rtl="0">
              <a:lnSpc>
                <a:spcPct val="150000"/>
              </a:lnSpc>
              <a:spcBef>
                <a:spcPts val="0"/>
              </a:spcBef>
              <a:spcAft>
                <a:spcPts val="0"/>
              </a:spcAft>
              <a:buSzPts val="1600"/>
              <a:buChar char="○"/>
            </a:pPr>
            <a:r>
              <a:rPr lang="en" sz="1600"/>
              <a:t>Primary &amp; Foreign Keys</a:t>
            </a:r>
            <a:endParaRPr sz="1600"/>
          </a:p>
          <a:p>
            <a:pPr marL="914400" lvl="1" indent="-330200" algn="l" rtl="0">
              <a:lnSpc>
                <a:spcPct val="150000"/>
              </a:lnSpc>
              <a:spcBef>
                <a:spcPts val="0"/>
              </a:spcBef>
              <a:spcAft>
                <a:spcPts val="0"/>
              </a:spcAft>
              <a:buSzPts val="1600"/>
              <a:buChar char="○"/>
            </a:pPr>
            <a:r>
              <a:rPr lang="en" sz="1600"/>
              <a:t>Relationships</a:t>
            </a:r>
            <a:endParaRPr sz="1600"/>
          </a:p>
          <a:p>
            <a:pPr marL="0" lvl="0" indent="0" algn="l" rtl="0">
              <a:spcBef>
                <a:spcPts val="0"/>
              </a:spcBef>
              <a:spcAft>
                <a:spcPts val="0"/>
              </a:spcAft>
              <a:buNone/>
            </a:pPr>
            <a:endParaRPr sz="1600"/>
          </a:p>
          <a:p>
            <a:pPr marL="0" lvl="0" indent="0" algn="l" rtl="0">
              <a:spcBef>
                <a:spcPts val="0"/>
              </a:spcBef>
              <a:spcAft>
                <a:spcPts val="0"/>
              </a:spcAft>
              <a:buClr>
                <a:schemeClr val="dk1"/>
              </a:buClr>
              <a:buSzPts val="1100"/>
              <a:buFont typeface="Arial"/>
              <a:buNone/>
            </a:pPr>
            <a:r>
              <a:rPr lang="en" sz="2500" b="1"/>
              <a:t>SQL </a:t>
            </a:r>
            <a:r>
              <a:rPr lang="en" sz="2500"/>
              <a:t>(i.e. postgres)</a:t>
            </a:r>
            <a:endParaRPr sz="2500"/>
          </a:p>
          <a:p>
            <a:pPr marL="457200" lvl="0" indent="-330200" algn="l" rtl="0">
              <a:lnSpc>
                <a:spcPct val="150000"/>
              </a:lnSpc>
              <a:spcBef>
                <a:spcPts val="0"/>
              </a:spcBef>
              <a:spcAft>
                <a:spcPts val="0"/>
              </a:spcAft>
              <a:buSzPts val="1600"/>
              <a:buChar char="●"/>
            </a:pPr>
            <a:r>
              <a:rPr lang="en" sz="1600"/>
              <a:t>Get started with query tool in pgAdmin</a:t>
            </a:r>
            <a:endParaRPr sz="1600"/>
          </a:p>
          <a:p>
            <a:pPr marL="457200" lvl="0" indent="-330200" algn="l" rtl="0">
              <a:lnSpc>
                <a:spcPct val="150000"/>
              </a:lnSpc>
              <a:spcBef>
                <a:spcPts val="0"/>
              </a:spcBef>
              <a:spcAft>
                <a:spcPts val="0"/>
              </a:spcAft>
              <a:buSzPts val="1600"/>
              <a:buChar char="●"/>
            </a:pPr>
            <a:r>
              <a:rPr lang="en" sz="1600"/>
              <a:t>Load datasets &amp; create databases, tables</a:t>
            </a:r>
            <a:endParaRPr sz="1600"/>
          </a:p>
          <a:p>
            <a:pPr marL="457200" lvl="0" indent="-330200" algn="l" rtl="0">
              <a:lnSpc>
                <a:spcPct val="150000"/>
              </a:lnSpc>
              <a:spcBef>
                <a:spcPts val="0"/>
              </a:spcBef>
              <a:spcAft>
                <a:spcPts val="0"/>
              </a:spcAft>
              <a:buSzPts val="1600"/>
              <a:buChar char="●"/>
            </a:pPr>
            <a:r>
              <a:rPr lang="en" sz="1600"/>
              <a:t>SELECT statement practice</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solidFill>
                  <a:schemeClr val="lt1"/>
                </a:solidFill>
                <a:latin typeface="Calibri"/>
                <a:ea typeface="Calibri"/>
                <a:cs typeface="Calibri"/>
                <a:sym typeface="Calibri"/>
              </a:rPr>
              <a:t>Database Systems</a:t>
            </a:r>
            <a:endParaRPr sz="4800" b="1">
              <a:solidFill>
                <a:schemeClr val="lt1"/>
              </a:solidFill>
              <a:latin typeface="Calibri"/>
              <a:ea typeface="Calibri"/>
              <a:cs typeface="Calibri"/>
              <a:sym typeface="Calibri"/>
            </a:endParaRPr>
          </a:p>
        </p:txBody>
      </p:sp>
      <p:sp>
        <p:nvSpPr>
          <p:cNvPr id="142" name="Google Shape;142;p27"/>
          <p:cNvSpPr txBox="1">
            <a:spLocks noGrp="1"/>
          </p:cNvSpPr>
          <p:nvPr>
            <p:ph type="subTitle" idx="1"/>
          </p:nvPr>
        </p:nvSpPr>
        <p:spPr>
          <a:xfrm>
            <a:off x="311700" y="1065400"/>
            <a:ext cx="8520600" cy="2961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100" dirty="0">
                <a:solidFill>
                  <a:schemeClr val="lt1"/>
                </a:solidFill>
              </a:rPr>
              <a:t>Name 3 characteristics of a database system other than storage.</a:t>
            </a:r>
            <a:endParaRPr sz="3100" dirty="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 Systems </a:t>
            </a:r>
            <a:br>
              <a:rPr lang="en" sz="4800">
                <a:latin typeface="Calibri"/>
                <a:ea typeface="Calibri"/>
                <a:cs typeface="Calibri"/>
                <a:sym typeface="Calibri"/>
              </a:rPr>
            </a:br>
            <a:r>
              <a:rPr lang="en" sz="2000" i="1">
                <a:latin typeface="Calibri"/>
                <a:ea typeface="Calibri"/>
                <a:cs typeface="Calibri"/>
                <a:sym typeface="Calibri"/>
              </a:rPr>
              <a:t>Definitions</a:t>
            </a:r>
            <a:endParaRPr sz="2000" i="1">
              <a:latin typeface="Calibri"/>
              <a:ea typeface="Calibri"/>
              <a:cs typeface="Calibri"/>
              <a:sym typeface="Calibri"/>
            </a:endParaRPr>
          </a:p>
        </p:txBody>
      </p:sp>
      <p:sp>
        <p:nvSpPr>
          <p:cNvPr id="148" name="Google Shape;148;p28"/>
          <p:cNvSpPr txBox="1">
            <a:spLocks noGrp="1"/>
          </p:cNvSpPr>
          <p:nvPr>
            <p:ph type="subTitle" idx="1"/>
          </p:nvPr>
        </p:nvSpPr>
        <p:spPr>
          <a:xfrm>
            <a:off x="311700" y="1302175"/>
            <a:ext cx="8520600" cy="34551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sz="1400" b="1" dirty="0">
                <a:solidFill>
                  <a:srgbClr val="CC0000"/>
                </a:solidFill>
              </a:rPr>
              <a:t>Database</a:t>
            </a:r>
            <a:r>
              <a:rPr lang="en" sz="1400" dirty="0">
                <a:solidFill>
                  <a:schemeClr val="accent5"/>
                </a:solidFill>
              </a:rPr>
              <a:t> </a:t>
            </a:r>
            <a:r>
              <a:rPr lang="en" sz="1400" dirty="0">
                <a:solidFill>
                  <a:schemeClr val="dk1"/>
                </a:solidFill>
              </a:rPr>
              <a:t>is an organized </a:t>
            </a:r>
            <a:r>
              <a:rPr lang="en" sz="1400" i="1" u="sng" dirty="0">
                <a:solidFill>
                  <a:schemeClr val="dk1"/>
                </a:solidFill>
              </a:rPr>
              <a:t>collection of interrelated</a:t>
            </a:r>
            <a:r>
              <a:rPr lang="en" sz="1400" i="1" dirty="0">
                <a:solidFill>
                  <a:schemeClr val="dk1"/>
                </a:solidFill>
              </a:rPr>
              <a:t> </a:t>
            </a:r>
            <a:r>
              <a:rPr lang="en" sz="1400" dirty="0">
                <a:solidFill>
                  <a:schemeClr val="dk1"/>
                </a:solidFill>
              </a:rPr>
              <a:t>data </a:t>
            </a:r>
            <a:endParaRPr sz="1400" dirty="0">
              <a:solidFill>
                <a:schemeClr val="dk1"/>
              </a:solidFill>
            </a:endParaRPr>
          </a:p>
          <a:p>
            <a:pPr marL="457200" lvl="0" indent="-304800" algn="l" rtl="0">
              <a:lnSpc>
                <a:spcPct val="140000"/>
              </a:lnSpc>
              <a:spcBef>
                <a:spcPts val="0"/>
              </a:spcBef>
              <a:spcAft>
                <a:spcPts val="0"/>
              </a:spcAft>
              <a:buClr>
                <a:schemeClr val="dk1"/>
              </a:buClr>
              <a:buSzPts val="1200"/>
              <a:buChar char="●"/>
            </a:pPr>
            <a:r>
              <a:rPr lang="en" sz="1200" dirty="0">
                <a:solidFill>
                  <a:schemeClr val="dk1"/>
                </a:solidFill>
              </a:rPr>
              <a:t>Typically entails some data modeling process (not to be confused with data models e.g. </a:t>
            </a:r>
            <a:endParaRPr sz="1200" dirty="0">
              <a:solidFill>
                <a:schemeClr val="dk1"/>
              </a:solidFill>
            </a:endParaRPr>
          </a:p>
          <a:p>
            <a:pPr marL="914400" lvl="1" indent="-304800" algn="l" rtl="0">
              <a:lnSpc>
                <a:spcPct val="140000"/>
              </a:lnSpc>
              <a:spcBef>
                <a:spcPts val="0"/>
              </a:spcBef>
              <a:spcAft>
                <a:spcPts val="0"/>
              </a:spcAft>
              <a:buClr>
                <a:schemeClr val="dk1"/>
              </a:buClr>
              <a:buSzPts val="1200"/>
              <a:buChar char="○"/>
            </a:pPr>
            <a:r>
              <a:rPr lang="en" sz="1200" dirty="0">
                <a:solidFill>
                  <a:schemeClr val="dk1"/>
                </a:solidFill>
              </a:rPr>
              <a:t>Data modeling vs Data Models → Modeling is how information is logically organized within a certain Data Model; a Data Model deals with a specific storage structure e.g. NoSQL, SQL, Hierarchical </a:t>
            </a:r>
            <a:endParaRPr sz="1200" dirty="0">
              <a:solidFill>
                <a:schemeClr val="dk1"/>
              </a:solidFill>
            </a:endParaRPr>
          </a:p>
          <a:p>
            <a:pPr marL="457200" lvl="0" indent="-304800" algn="l" rtl="0">
              <a:lnSpc>
                <a:spcPct val="140000"/>
              </a:lnSpc>
              <a:spcBef>
                <a:spcPts val="0"/>
              </a:spcBef>
              <a:spcAft>
                <a:spcPts val="0"/>
              </a:spcAft>
              <a:buClr>
                <a:schemeClr val="dk1"/>
              </a:buClr>
              <a:buSzPts val="1200"/>
              <a:buChar char="●"/>
            </a:pPr>
            <a:r>
              <a:rPr lang="en" sz="1200" dirty="0">
                <a:solidFill>
                  <a:schemeClr val="dk1"/>
                </a:solidFill>
              </a:rPr>
              <a:t>Persistent storage usually: </a:t>
            </a:r>
            <a:r>
              <a:rPr lang="en-IN" sz="1200" dirty="0">
                <a:solidFill>
                  <a:schemeClr val="dk1"/>
                </a:solidFill>
              </a:rPr>
              <a:t>data persists</a:t>
            </a:r>
            <a:endParaRPr sz="1200" dirty="0">
              <a:solidFill>
                <a:schemeClr val="dk1"/>
              </a:solidFill>
            </a:endParaRPr>
          </a:p>
          <a:p>
            <a:pPr marL="0" lvl="0" indent="0" algn="l" rtl="0">
              <a:lnSpc>
                <a:spcPct val="140000"/>
              </a:lnSpc>
              <a:spcBef>
                <a:spcPts val="0"/>
              </a:spcBef>
              <a:spcAft>
                <a:spcPts val="0"/>
              </a:spcAft>
              <a:buNone/>
            </a:pPr>
            <a:br>
              <a:rPr lang="en" sz="1200" dirty="0">
                <a:solidFill>
                  <a:schemeClr val="dk1"/>
                </a:solidFill>
              </a:rPr>
            </a:br>
            <a:r>
              <a:rPr lang="en" sz="1400" b="1" dirty="0">
                <a:solidFill>
                  <a:srgbClr val="CC0000"/>
                </a:solidFill>
              </a:rPr>
              <a:t>DBMS </a:t>
            </a:r>
            <a:r>
              <a:rPr lang="en" sz="1400" dirty="0">
                <a:solidFill>
                  <a:schemeClr val="dk1"/>
                </a:solidFill>
              </a:rPr>
              <a:t>allows the definition, creation, querying, update, and administration of databases</a:t>
            </a:r>
            <a:endParaRPr sz="1400" dirty="0">
              <a:solidFill>
                <a:schemeClr val="dk1"/>
              </a:solidFill>
            </a:endParaRPr>
          </a:p>
          <a:p>
            <a:pPr marL="457200" lvl="0" indent="-304800" algn="l" rtl="0">
              <a:lnSpc>
                <a:spcPct val="140000"/>
              </a:lnSpc>
              <a:spcBef>
                <a:spcPts val="0"/>
              </a:spcBef>
              <a:spcAft>
                <a:spcPts val="0"/>
              </a:spcAft>
              <a:buClr>
                <a:schemeClr val="dk1"/>
              </a:buClr>
              <a:buSzPts val="1200"/>
              <a:buChar char="●"/>
            </a:pPr>
            <a:r>
              <a:rPr lang="en" sz="1200" dirty="0">
                <a:solidFill>
                  <a:schemeClr val="dk1"/>
                </a:solidFill>
              </a:rPr>
              <a:t>Query language → Create, restore, modify, query, backup where user specifies what is needed not how</a:t>
            </a:r>
            <a:endParaRPr sz="1200" dirty="0">
              <a:solidFill>
                <a:schemeClr val="dk1"/>
              </a:solidFill>
            </a:endParaRPr>
          </a:p>
          <a:p>
            <a:pPr marL="457200" lvl="0" indent="-304800" algn="l" rtl="0">
              <a:lnSpc>
                <a:spcPct val="140000"/>
              </a:lnSpc>
              <a:spcBef>
                <a:spcPts val="0"/>
              </a:spcBef>
              <a:spcAft>
                <a:spcPts val="0"/>
              </a:spcAft>
              <a:buClr>
                <a:schemeClr val="dk1"/>
              </a:buClr>
              <a:buSzPts val="1200"/>
              <a:buChar char="●"/>
            </a:pPr>
            <a:r>
              <a:rPr lang="en" sz="1200" dirty="0">
                <a:solidFill>
                  <a:schemeClr val="dk1"/>
                </a:solidFill>
              </a:rPr>
              <a:t>Manages &amp; stores </a:t>
            </a:r>
            <a:r>
              <a:rPr lang="en" sz="1200" i="1" dirty="0">
                <a:solidFill>
                  <a:schemeClr val="dk1"/>
                </a:solidFill>
              </a:rPr>
              <a:t>metadata</a:t>
            </a:r>
            <a:r>
              <a:rPr lang="en" sz="1200" dirty="0">
                <a:solidFill>
                  <a:schemeClr val="dk1"/>
                </a:solidFill>
              </a:rPr>
              <a:t> i.e. data about data such as column data types about a table or database size</a:t>
            </a:r>
            <a:r>
              <a:rPr lang="en" sz="1200" baseline="30000" dirty="0">
                <a:solidFill>
                  <a:schemeClr val="dk1"/>
                </a:solidFill>
              </a:rPr>
              <a:t>1 </a:t>
            </a:r>
            <a:endParaRPr sz="1200" dirty="0">
              <a:solidFill>
                <a:schemeClr val="dk1"/>
              </a:solidFill>
            </a:endParaRPr>
          </a:p>
          <a:p>
            <a:pPr marL="457200" lvl="0" indent="-304800" algn="l" rtl="0">
              <a:lnSpc>
                <a:spcPct val="140000"/>
              </a:lnSpc>
              <a:spcBef>
                <a:spcPts val="0"/>
              </a:spcBef>
              <a:spcAft>
                <a:spcPts val="0"/>
              </a:spcAft>
              <a:buClr>
                <a:schemeClr val="dk1"/>
              </a:buClr>
              <a:buSzPts val="1200"/>
              <a:buChar char="●"/>
            </a:pPr>
            <a:r>
              <a:rPr lang="en" sz="1200" dirty="0">
                <a:solidFill>
                  <a:schemeClr val="dk1"/>
                </a:solidFill>
              </a:rPr>
              <a:t>Data Integrity/constraints e.g. ensure proper data type is inserted into a column</a:t>
            </a:r>
            <a:r>
              <a:rPr lang="en" sz="1200" baseline="30000" dirty="0">
                <a:solidFill>
                  <a:schemeClr val="dk1"/>
                </a:solidFill>
              </a:rPr>
              <a:t>2 </a:t>
            </a:r>
            <a:r>
              <a:rPr lang="en" sz="1200" dirty="0">
                <a:solidFill>
                  <a:schemeClr val="dk1"/>
                </a:solidFill>
              </a:rPr>
              <a:t>, indexes</a:t>
            </a:r>
            <a:endParaRPr sz="1200" dirty="0">
              <a:solidFill>
                <a:schemeClr val="dk1"/>
              </a:solidFill>
            </a:endParaRPr>
          </a:p>
          <a:p>
            <a:pPr marL="457200" lvl="0" indent="-304800" algn="l" rtl="0">
              <a:lnSpc>
                <a:spcPct val="140000"/>
              </a:lnSpc>
              <a:spcBef>
                <a:spcPts val="0"/>
              </a:spcBef>
              <a:spcAft>
                <a:spcPts val="0"/>
              </a:spcAft>
              <a:buClr>
                <a:schemeClr val="dk1"/>
              </a:buClr>
              <a:buSzPts val="1200"/>
              <a:buChar char="●"/>
            </a:pPr>
            <a:r>
              <a:rPr lang="en" sz="1200" dirty="0">
                <a:solidFill>
                  <a:schemeClr val="dk1"/>
                </a:solidFill>
              </a:rPr>
              <a:t>Multi-user accessibility &amp; privileges</a:t>
            </a:r>
            <a:endParaRPr sz="1200" dirty="0">
              <a:solidFill>
                <a:schemeClr val="dk1"/>
              </a:solidFill>
            </a:endParaRPr>
          </a:p>
          <a:p>
            <a:pPr marL="457200" lvl="0" indent="-304800" algn="l" rtl="0">
              <a:lnSpc>
                <a:spcPct val="140000"/>
              </a:lnSpc>
              <a:spcBef>
                <a:spcPts val="0"/>
              </a:spcBef>
              <a:spcAft>
                <a:spcPts val="0"/>
              </a:spcAft>
              <a:buClr>
                <a:schemeClr val="dk1"/>
              </a:buClr>
              <a:buSzPts val="1200"/>
              <a:buChar char="●"/>
            </a:pPr>
            <a:r>
              <a:rPr lang="en" sz="1200" dirty="0">
                <a:solidFill>
                  <a:schemeClr val="dk1"/>
                </a:solidFill>
              </a:rPr>
              <a:t>Data Independence </a:t>
            </a:r>
            <a:endParaRPr sz="1200" dirty="0">
              <a:solidFill>
                <a:schemeClr val="dk1"/>
              </a:solidFill>
            </a:endParaRPr>
          </a:p>
          <a:p>
            <a:pPr marL="457200" lvl="0" indent="-304800" algn="l" rtl="0">
              <a:lnSpc>
                <a:spcPct val="140000"/>
              </a:lnSpc>
              <a:spcBef>
                <a:spcPts val="0"/>
              </a:spcBef>
              <a:spcAft>
                <a:spcPts val="0"/>
              </a:spcAft>
              <a:buClr>
                <a:schemeClr val="dk1"/>
              </a:buClr>
              <a:buSzPts val="1200"/>
              <a:buChar char="●"/>
            </a:pPr>
            <a:r>
              <a:rPr lang="en" sz="1200" dirty="0">
                <a:solidFill>
                  <a:schemeClr val="dk1"/>
                </a:solidFill>
              </a:rPr>
              <a:t>Manage/create supporting structures (e.g. indexes)</a:t>
            </a:r>
            <a:endParaRPr sz="1200" dirty="0">
              <a:solidFill>
                <a:schemeClr val="dk1"/>
              </a:solidFill>
            </a:endParaRPr>
          </a:p>
          <a:p>
            <a:pPr marL="0" lvl="0" indent="0" algn="l" rtl="0">
              <a:lnSpc>
                <a:spcPct val="140000"/>
              </a:lnSpc>
              <a:spcBef>
                <a:spcPts val="0"/>
              </a:spcBef>
              <a:spcAft>
                <a:spcPts val="0"/>
              </a:spcAft>
              <a:buNone/>
            </a:pPr>
            <a:endParaRPr sz="1400" dirty="0">
              <a:solidFill>
                <a:schemeClr val="dk1"/>
              </a:solidFill>
            </a:endParaRPr>
          </a:p>
          <a:p>
            <a:pPr marL="0" lvl="0" indent="0" algn="l" rtl="0">
              <a:lnSpc>
                <a:spcPct val="140000"/>
              </a:lnSpc>
              <a:spcBef>
                <a:spcPts val="0"/>
              </a:spcBef>
              <a:spcAft>
                <a:spcPts val="0"/>
              </a:spcAft>
              <a:buNone/>
            </a:pPr>
            <a:endParaRPr sz="1400" dirty="0">
              <a:solidFill>
                <a:schemeClr val="dk1"/>
              </a:solidFill>
            </a:endParaRPr>
          </a:p>
          <a:p>
            <a:pPr marL="0" lvl="0" indent="0" algn="l" rtl="0">
              <a:lnSpc>
                <a:spcPct val="140000"/>
              </a:lnSpc>
              <a:spcBef>
                <a:spcPts val="0"/>
              </a:spcBef>
              <a:spcAft>
                <a:spcPts val="0"/>
              </a:spcAft>
              <a:buNone/>
            </a:pPr>
            <a:endParaRPr sz="1400" dirty="0">
              <a:solidFill>
                <a:schemeClr val="dk1"/>
              </a:solidFill>
            </a:endParaRPr>
          </a:p>
          <a:p>
            <a:pPr marL="0" lvl="0" indent="0" algn="l" rtl="0">
              <a:lnSpc>
                <a:spcPct val="140000"/>
              </a:lnSpc>
              <a:spcBef>
                <a:spcPts val="0"/>
              </a:spcBef>
              <a:spcAft>
                <a:spcPts val="0"/>
              </a:spcAft>
              <a:buNone/>
            </a:pPr>
            <a:endParaRPr sz="1400" dirty="0">
              <a:solidFill>
                <a:schemeClr val="dk1"/>
              </a:solidFill>
            </a:endParaRPr>
          </a:p>
          <a:p>
            <a:pPr marL="0" lvl="0" indent="0" algn="l" rtl="0">
              <a:lnSpc>
                <a:spcPct val="140000"/>
              </a:lnSpc>
              <a:spcBef>
                <a:spcPts val="0"/>
              </a:spcBef>
              <a:spcAft>
                <a:spcPts val="0"/>
              </a:spcAft>
              <a:buClr>
                <a:schemeClr val="dk1"/>
              </a:buClr>
              <a:buSzPts val="1100"/>
              <a:buFont typeface="Arial"/>
              <a:buNone/>
            </a:pPr>
            <a:endParaRPr sz="1400" dirty="0">
              <a:solidFill>
                <a:schemeClr val="dk1"/>
              </a:solidFill>
            </a:endParaRPr>
          </a:p>
          <a:p>
            <a:pPr marL="0" lvl="0" indent="0" algn="l" rtl="0">
              <a:lnSpc>
                <a:spcPct val="140000"/>
              </a:lnSpc>
              <a:spcBef>
                <a:spcPts val="0"/>
              </a:spcBef>
              <a:spcAft>
                <a:spcPts val="0"/>
              </a:spcAft>
              <a:buNone/>
            </a:pPr>
            <a:endParaRPr sz="1400" b="1" dirty="0"/>
          </a:p>
        </p:txBody>
      </p:sp>
      <p:sp>
        <p:nvSpPr>
          <p:cNvPr id="149" name="Google Shape;149;p28"/>
          <p:cNvSpPr txBox="1"/>
          <p:nvPr/>
        </p:nvSpPr>
        <p:spPr>
          <a:xfrm>
            <a:off x="311700" y="4699775"/>
            <a:ext cx="7915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baseline="30000"/>
              <a:t>1</a:t>
            </a:r>
            <a:r>
              <a:rPr lang="en" sz="800" i="1"/>
              <a:t> </a:t>
            </a:r>
            <a:r>
              <a:rPr lang="en" sz="800"/>
              <a:t>typically found in the information schema but also known as the data dictionary; whereas database size is found in the system catalog</a:t>
            </a:r>
            <a:endParaRPr sz="800"/>
          </a:p>
          <a:p>
            <a:pPr marL="0" lvl="0" indent="0" algn="l" rtl="0">
              <a:spcBef>
                <a:spcPts val="0"/>
              </a:spcBef>
              <a:spcAft>
                <a:spcPts val="0"/>
              </a:spcAft>
              <a:buNone/>
            </a:pPr>
            <a:r>
              <a:rPr lang="en" sz="800" baseline="30000"/>
              <a:t>2  </a:t>
            </a:r>
            <a:r>
              <a:rPr lang="en" sz="800">
                <a:solidFill>
                  <a:schemeClr val="dk1"/>
                </a:solidFill>
              </a:rPr>
              <a:t>different kinds of integrity constraints e.g. domain, entity, referential integrity(p.126-128)</a:t>
            </a:r>
            <a:endParaRPr sz="800" baseline="30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 Systems </a:t>
            </a:r>
            <a:br>
              <a:rPr lang="en" sz="4800">
                <a:latin typeface="Calibri"/>
                <a:ea typeface="Calibri"/>
                <a:cs typeface="Calibri"/>
                <a:sym typeface="Calibri"/>
              </a:rPr>
            </a:br>
            <a:r>
              <a:rPr lang="en" sz="2000" i="1">
                <a:latin typeface="Calibri"/>
                <a:ea typeface="Calibri"/>
                <a:cs typeface="Calibri"/>
                <a:sym typeface="Calibri"/>
              </a:rPr>
              <a:t>Definitions cont’d</a:t>
            </a:r>
            <a:endParaRPr sz="2000" i="1">
              <a:latin typeface="Calibri"/>
              <a:ea typeface="Calibri"/>
              <a:cs typeface="Calibri"/>
              <a:sym typeface="Calibri"/>
            </a:endParaRPr>
          </a:p>
        </p:txBody>
      </p:sp>
      <p:sp>
        <p:nvSpPr>
          <p:cNvPr id="155" name="Google Shape;155;p29"/>
          <p:cNvSpPr txBox="1">
            <a:spLocks noGrp="1"/>
          </p:cNvSpPr>
          <p:nvPr>
            <p:ph type="subTitle" idx="1"/>
          </p:nvPr>
        </p:nvSpPr>
        <p:spPr>
          <a:xfrm>
            <a:off x="311700" y="1055292"/>
            <a:ext cx="8520600" cy="3838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b="1" dirty="0">
                <a:solidFill>
                  <a:srgbClr val="CC0000"/>
                </a:solidFill>
              </a:rPr>
              <a:t>Table or relation</a:t>
            </a:r>
            <a:r>
              <a:rPr lang="en" sz="1400" dirty="0">
                <a:solidFill>
                  <a:schemeClr val="dk1"/>
                </a:solidFill>
              </a:rPr>
              <a:t>: is a set of rows and columns with a unique identifier</a:t>
            </a:r>
            <a:endParaRPr sz="1400" dirty="0">
              <a:solidFill>
                <a:schemeClr val="dk1"/>
              </a:solidFill>
            </a:endParaRPr>
          </a:p>
          <a:p>
            <a:pPr marL="914400" lvl="0" indent="-298450" algn="l" rtl="0">
              <a:lnSpc>
                <a:spcPct val="115000"/>
              </a:lnSpc>
              <a:spcBef>
                <a:spcPts val="0"/>
              </a:spcBef>
              <a:spcAft>
                <a:spcPts val="0"/>
              </a:spcAft>
              <a:buClr>
                <a:schemeClr val="dk1"/>
              </a:buClr>
              <a:buSzPts val="1100"/>
              <a:buChar char="●"/>
            </a:pPr>
            <a:r>
              <a:rPr lang="en" sz="1100" dirty="0">
                <a:solidFill>
                  <a:schemeClr val="dk1"/>
                </a:solidFill>
              </a:rPr>
              <a:t>Represents single, specific subject</a:t>
            </a:r>
            <a:endParaRPr sz="1100" dirty="0">
              <a:solidFill>
                <a:schemeClr val="dk1"/>
              </a:solidFill>
            </a:endParaRPr>
          </a:p>
          <a:p>
            <a:pPr marL="1371600" lvl="1" indent="-298450" algn="l" rtl="0">
              <a:lnSpc>
                <a:spcPct val="115000"/>
              </a:lnSpc>
              <a:spcBef>
                <a:spcPts val="0"/>
              </a:spcBef>
              <a:spcAft>
                <a:spcPts val="0"/>
              </a:spcAft>
              <a:buClr>
                <a:schemeClr val="dk1"/>
              </a:buClr>
              <a:buSzPts val="1100"/>
              <a:buChar char="○"/>
            </a:pPr>
            <a:r>
              <a:rPr lang="en" sz="1100" dirty="0">
                <a:solidFill>
                  <a:schemeClr val="dk1"/>
                </a:solidFill>
              </a:rPr>
              <a:t>Is the sequence of columns or rows significant? </a:t>
            </a:r>
            <a:r>
              <a:rPr lang="en-IN" sz="1100" dirty="0">
                <a:solidFill>
                  <a:schemeClr val="dk1"/>
                </a:solidFill>
              </a:rPr>
              <a:t>No</a:t>
            </a:r>
            <a:endParaRPr sz="1100" dirty="0">
              <a:solidFill>
                <a:schemeClr val="dk1"/>
              </a:solidFill>
            </a:endParaRPr>
          </a:p>
          <a:p>
            <a:pPr marL="0" lvl="0" indent="0" algn="l" rtl="0">
              <a:lnSpc>
                <a:spcPct val="150000"/>
              </a:lnSpc>
              <a:spcBef>
                <a:spcPts val="0"/>
              </a:spcBef>
              <a:spcAft>
                <a:spcPts val="0"/>
              </a:spcAft>
              <a:buNone/>
            </a:pPr>
            <a:endParaRPr sz="700" b="1" dirty="0">
              <a:solidFill>
                <a:srgbClr val="CC0000"/>
              </a:solidFill>
            </a:endParaRPr>
          </a:p>
          <a:p>
            <a:pPr marL="0" lvl="0" indent="0" algn="l" rtl="0">
              <a:lnSpc>
                <a:spcPct val="150000"/>
              </a:lnSpc>
              <a:spcBef>
                <a:spcPts val="0"/>
              </a:spcBef>
              <a:spcAft>
                <a:spcPts val="0"/>
              </a:spcAft>
              <a:buNone/>
            </a:pPr>
            <a:r>
              <a:rPr lang="en" sz="1400" b="1" dirty="0">
                <a:solidFill>
                  <a:srgbClr val="CC0000"/>
                </a:solidFill>
              </a:rPr>
              <a:t>Column/attribute</a:t>
            </a:r>
            <a:r>
              <a:rPr lang="en" sz="1400" dirty="0">
                <a:solidFill>
                  <a:schemeClr val="dk1"/>
                </a:solidFill>
              </a:rPr>
              <a:t>: a characteristic of a table with a distinct name</a:t>
            </a:r>
            <a:endParaRPr sz="1400" dirty="0">
              <a:solidFill>
                <a:schemeClr val="dk1"/>
              </a:solidFill>
            </a:endParaRPr>
          </a:p>
          <a:p>
            <a:pPr marL="914400" lvl="0" indent="-298450" algn="l" rtl="0">
              <a:lnSpc>
                <a:spcPct val="115000"/>
              </a:lnSpc>
              <a:spcBef>
                <a:spcPts val="0"/>
              </a:spcBef>
              <a:spcAft>
                <a:spcPts val="0"/>
              </a:spcAft>
              <a:buClr>
                <a:schemeClr val="dk1"/>
              </a:buClr>
              <a:buSzPts val="1100"/>
              <a:buChar char="●"/>
            </a:pPr>
            <a:r>
              <a:rPr lang="en" sz="1100" dirty="0">
                <a:solidFill>
                  <a:schemeClr val="dk1"/>
                </a:solidFill>
              </a:rPr>
              <a:t>Values in column must conform to a certain data type</a:t>
            </a:r>
            <a:endParaRPr sz="1100" dirty="0">
              <a:solidFill>
                <a:schemeClr val="dk1"/>
              </a:solidFill>
            </a:endParaRPr>
          </a:p>
          <a:p>
            <a:pPr marL="914400" lvl="0" indent="-298450" algn="l" rtl="0">
              <a:lnSpc>
                <a:spcPct val="115000"/>
              </a:lnSpc>
              <a:spcBef>
                <a:spcPts val="0"/>
              </a:spcBef>
              <a:spcAft>
                <a:spcPts val="0"/>
              </a:spcAft>
              <a:buClr>
                <a:schemeClr val="dk1"/>
              </a:buClr>
              <a:buSzPts val="1100"/>
              <a:buChar char="●"/>
            </a:pPr>
            <a:r>
              <a:rPr lang="en" sz="1100" dirty="0">
                <a:solidFill>
                  <a:schemeClr val="dk1"/>
                </a:solidFill>
              </a:rPr>
              <a:t>The range of values for a specific column is its </a:t>
            </a:r>
            <a:r>
              <a:rPr lang="en" sz="1100" b="1" dirty="0">
                <a:solidFill>
                  <a:schemeClr val="dk1"/>
                </a:solidFill>
              </a:rPr>
              <a:t>attribute domain</a:t>
            </a:r>
            <a:br>
              <a:rPr lang="en" sz="1100" b="1" dirty="0">
                <a:solidFill>
                  <a:schemeClr val="dk1"/>
                </a:solidFill>
              </a:rPr>
            </a:br>
            <a:endParaRPr sz="700" b="1"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400" b="1" dirty="0">
                <a:solidFill>
                  <a:srgbClr val="CC0000"/>
                </a:solidFill>
              </a:rPr>
              <a:t>Row/Record/Tuple</a:t>
            </a:r>
            <a:r>
              <a:rPr lang="en" sz="1400" dirty="0">
                <a:solidFill>
                  <a:schemeClr val="dk1"/>
                </a:solidFill>
              </a:rPr>
              <a:t>: is a unique instance of a table that is composed of fields</a:t>
            </a:r>
            <a:endParaRPr sz="1400" dirty="0">
              <a:solidFill>
                <a:schemeClr val="dk1"/>
              </a:solidFill>
            </a:endParaRPr>
          </a:p>
          <a:p>
            <a:pPr marL="914400" lvl="0" indent="-304800" algn="l" rtl="0">
              <a:lnSpc>
                <a:spcPct val="115000"/>
              </a:lnSpc>
              <a:spcBef>
                <a:spcPts val="0"/>
              </a:spcBef>
              <a:spcAft>
                <a:spcPts val="0"/>
              </a:spcAft>
              <a:buClr>
                <a:schemeClr val="dk1"/>
              </a:buClr>
              <a:buSzPts val="1200"/>
              <a:buChar char="●"/>
            </a:pPr>
            <a:r>
              <a:rPr lang="en" sz="1200" dirty="0">
                <a:solidFill>
                  <a:schemeClr val="dk1"/>
                </a:solidFill>
              </a:rPr>
              <a:t>Generally has a </a:t>
            </a:r>
            <a:r>
              <a:rPr lang="en" sz="1200" b="1" dirty="0">
                <a:solidFill>
                  <a:schemeClr val="dk1"/>
                </a:solidFill>
              </a:rPr>
              <a:t>primary key</a:t>
            </a:r>
            <a:r>
              <a:rPr lang="en" sz="1200" dirty="0">
                <a:solidFill>
                  <a:schemeClr val="dk1"/>
                </a:solidFill>
              </a:rPr>
              <a:t> (PK) field that uniquely identifies each record </a:t>
            </a:r>
            <a:endParaRPr sz="1200" dirty="0">
              <a:solidFill>
                <a:schemeClr val="dk1"/>
              </a:solidFill>
            </a:endParaRPr>
          </a:p>
          <a:p>
            <a:pPr marL="1371600" lvl="1" indent="-304800" algn="l" rtl="0">
              <a:lnSpc>
                <a:spcPct val="115000"/>
              </a:lnSpc>
              <a:spcBef>
                <a:spcPts val="0"/>
              </a:spcBef>
              <a:spcAft>
                <a:spcPts val="0"/>
              </a:spcAft>
              <a:buClr>
                <a:schemeClr val="dk1"/>
              </a:buClr>
              <a:buSzPts val="1200"/>
              <a:buChar char="○"/>
            </a:pPr>
            <a:r>
              <a:rPr lang="en" sz="1200" dirty="0">
                <a:solidFill>
                  <a:schemeClr val="dk1"/>
                </a:solidFill>
              </a:rPr>
              <a:t>Can the PK be a combination of attributes? </a:t>
            </a:r>
            <a:r>
              <a:rPr lang="en-IN" sz="1200" dirty="0">
                <a:solidFill>
                  <a:schemeClr val="dk1"/>
                </a:solidFill>
              </a:rPr>
              <a:t>Yes, combine other fields to make a unique key</a:t>
            </a:r>
            <a:br>
              <a:rPr lang="en" sz="1200" dirty="0">
                <a:solidFill>
                  <a:schemeClr val="dk1"/>
                </a:solidFill>
              </a:rPr>
            </a:br>
            <a:endParaRPr sz="700" dirty="0">
              <a:solidFill>
                <a:schemeClr val="dk1"/>
              </a:solidFill>
            </a:endParaRPr>
          </a:p>
          <a:p>
            <a:pPr marL="0" lvl="0" indent="0" algn="l" rtl="0">
              <a:lnSpc>
                <a:spcPct val="150000"/>
              </a:lnSpc>
              <a:spcBef>
                <a:spcPts val="0"/>
              </a:spcBef>
              <a:spcAft>
                <a:spcPts val="0"/>
              </a:spcAft>
              <a:buNone/>
            </a:pPr>
            <a:r>
              <a:rPr lang="en" sz="1400" b="1" dirty="0">
                <a:solidFill>
                  <a:srgbClr val="CC0000"/>
                </a:solidFill>
              </a:rPr>
              <a:t>Relationship </a:t>
            </a:r>
            <a:r>
              <a:rPr lang="en" sz="1400" dirty="0">
                <a:solidFill>
                  <a:schemeClr val="dk1"/>
                </a:solidFill>
              </a:rPr>
              <a:t>an association among entities</a:t>
            </a:r>
            <a:endParaRPr sz="1400" dirty="0">
              <a:solidFill>
                <a:schemeClr val="dk1"/>
              </a:solidFill>
            </a:endParaRPr>
          </a:p>
          <a:p>
            <a:pPr marL="914400" lvl="0" indent="-304800" algn="l" rtl="0">
              <a:lnSpc>
                <a:spcPct val="115000"/>
              </a:lnSpc>
              <a:spcBef>
                <a:spcPts val="0"/>
              </a:spcBef>
              <a:spcAft>
                <a:spcPts val="0"/>
              </a:spcAft>
              <a:buClr>
                <a:schemeClr val="dk1"/>
              </a:buClr>
              <a:buSzPts val="1200"/>
              <a:buChar char="●"/>
            </a:pPr>
            <a:r>
              <a:rPr lang="en" sz="1200" dirty="0">
                <a:solidFill>
                  <a:schemeClr val="dk1"/>
                </a:solidFill>
              </a:rPr>
              <a:t>One to One (1:1) → country to capital, One to Many (1:M) → painter to paintings, Many to Many (M:N or M:M) + associative/linking/bridging table → students to courses</a:t>
            </a:r>
            <a:endParaRPr sz="1200" dirty="0">
              <a:solidFill>
                <a:schemeClr val="dk1"/>
              </a:solidFill>
            </a:endParaRPr>
          </a:p>
          <a:p>
            <a:pPr marL="914400" lvl="0" indent="-304800" algn="l" rtl="0">
              <a:lnSpc>
                <a:spcPct val="115000"/>
              </a:lnSpc>
              <a:spcBef>
                <a:spcPts val="0"/>
              </a:spcBef>
              <a:spcAft>
                <a:spcPts val="0"/>
              </a:spcAft>
              <a:buClr>
                <a:schemeClr val="dk1"/>
              </a:buClr>
              <a:buSzPts val="1200"/>
              <a:buChar char="●"/>
            </a:pPr>
            <a:r>
              <a:rPr lang="en" sz="1200" b="1" dirty="0">
                <a:solidFill>
                  <a:schemeClr val="dk1"/>
                </a:solidFill>
              </a:rPr>
              <a:t>Foreign Key</a:t>
            </a:r>
            <a:r>
              <a:rPr lang="en" sz="1200" dirty="0">
                <a:solidFill>
                  <a:schemeClr val="dk1"/>
                </a:solidFill>
              </a:rPr>
              <a:t> a column or set of columns in a table that connects it to another table </a:t>
            </a:r>
            <a:endParaRPr sz="12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ctrTitle"/>
          </p:nvPr>
        </p:nvSpPr>
        <p:spPr>
          <a:xfrm>
            <a:off x="311700" y="22137"/>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 Systems </a:t>
            </a:r>
            <a:endParaRPr sz="1666" i="1">
              <a:latin typeface="Calibri"/>
              <a:ea typeface="Calibri"/>
              <a:cs typeface="Calibri"/>
              <a:sym typeface="Calibri"/>
            </a:endParaRPr>
          </a:p>
        </p:txBody>
      </p:sp>
      <p:pic>
        <p:nvPicPr>
          <p:cNvPr id="161" name="Google Shape;161;p30"/>
          <p:cNvPicPr preferRelativeResize="0"/>
          <p:nvPr/>
        </p:nvPicPr>
        <p:blipFill rotWithShape="1">
          <a:blip r:embed="rId3">
            <a:alphaModFix/>
          </a:blip>
          <a:srcRect l="7443" t="977" r="3311" b="3172"/>
          <a:stretch/>
        </p:blipFill>
        <p:spPr>
          <a:xfrm>
            <a:off x="2358587" y="918383"/>
            <a:ext cx="4426826" cy="4077674"/>
          </a:xfrm>
          <a:prstGeom prst="rect">
            <a:avLst/>
          </a:prstGeom>
          <a:noFill/>
          <a:ln>
            <a:noFill/>
          </a:ln>
        </p:spPr>
      </p:pic>
      <p:cxnSp>
        <p:nvCxnSpPr>
          <p:cNvPr id="162" name="Google Shape;162;p30"/>
          <p:cNvCxnSpPr>
            <a:stCxn id="163" idx="6"/>
          </p:cNvCxnSpPr>
          <p:nvPr/>
        </p:nvCxnSpPr>
        <p:spPr>
          <a:xfrm>
            <a:off x="4733975" y="2143850"/>
            <a:ext cx="389700" cy="353700"/>
          </a:xfrm>
          <a:prstGeom prst="straightConnector1">
            <a:avLst/>
          </a:prstGeom>
          <a:noFill/>
          <a:ln w="9525" cap="flat" cmpd="sng">
            <a:solidFill>
              <a:srgbClr val="CC0000"/>
            </a:solidFill>
            <a:prstDash val="solid"/>
            <a:round/>
            <a:headEnd type="none" w="med" len="med"/>
            <a:tailEnd type="triangle" w="med" len="med"/>
          </a:ln>
        </p:spPr>
      </p:cxnSp>
      <p:cxnSp>
        <p:nvCxnSpPr>
          <p:cNvPr id="164" name="Google Shape;164;p30"/>
          <p:cNvCxnSpPr>
            <a:stCxn id="163" idx="2"/>
          </p:cNvCxnSpPr>
          <p:nvPr/>
        </p:nvCxnSpPr>
        <p:spPr>
          <a:xfrm flipH="1">
            <a:off x="3118775" y="2143850"/>
            <a:ext cx="524100" cy="320400"/>
          </a:xfrm>
          <a:prstGeom prst="straightConnector1">
            <a:avLst/>
          </a:prstGeom>
          <a:noFill/>
          <a:ln w="9525" cap="flat" cmpd="sng">
            <a:solidFill>
              <a:srgbClr val="CC0000"/>
            </a:solidFill>
            <a:prstDash val="solid"/>
            <a:round/>
            <a:headEnd type="none" w="med" len="med"/>
            <a:tailEnd type="triangle" w="med" len="med"/>
          </a:ln>
        </p:spPr>
      </p:cxnSp>
      <p:sp>
        <p:nvSpPr>
          <p:cNvPr id="163" name="Google Shape;163;p30"/>
          <p:cNvSpPr/>
          <p:nvPr/>
        </p:nvSpPr>
        <p:spPr>
          <a:xfrm>
            <a:off x="3642875" y="1747550"/>
            <a:ext cx="1091100" cy="792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Table Schema</a:t>
            </a:r>
            <a:endParaRPr sz="1200"/>
          </a:p>
        </p:txBody>
      </p:sp>
      <p:sp>
        <p:nvSpPr>
          <p:cNvPr id="165" name="Google Shape;165;p30"/>
          <p:cNvSpPr/>
          <p:nvPr/>
        </p:nvSpPr>
        <p:spPr>
          <a:xfrm>
            <a:off x="1351450" y="1302563"/>
            <a:ext cx="566700" cy="3309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txBox="1"/>
          <p:nvPr/>
        </p:nvSpPr>
        <p:spPr>
          <a:xfrm>
            <a:off x="157000" y="2649425"/>
            <a:ext cx="1066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CC0000"/>
                </a:solidFill>
              </a:rPr>
              <a:t>Database</a:t>
            </a:r>
            <a:endParaRPr>
              <a:solidFill>
                <a:srgbClr val="CC0000"/>
              </a:solidFill>
            </a:endParaRPr>
          </a:p>
          <a:p>
            <a:pPr marL="0" lvl="0" indent="0" algn="ctr" rtl="0">
              <a:spcBef>
                <a:spcPts val="0"/>
              </a:spcBef>
              <a:spcAft>
                <a:spcPts val="0"/>
              </a:spcAft>
              <a:buNone/>
            </a:pPr>
            <a:r>
              <a:rPr lang="en">
                <a:solidFill>
                  <a:srgbClr val="CC0000"/>
                </a:solidFill>
              </a:rPr>
              <a:t>Schema</a:t>
            </a:r>
            <a:endParaRPr>
              <a:solidFill>
                <a:srgbClr val="CC0000"/>
              </a:solidFill>
            </a:endParaRPr>
          </a:p>
        </p:txBody>
      </p:sp>
      <mc:AlternateContent xmlns:mc="http://schemas.openxmlformats.org/markup-compatibility/2006">
        <mc:Choice xmlns:p14="http://schemas.microsoft.com/office/powerpoint/2010/main" Requires="p14">
          <p:contentPart p14:bwMode="auto" r:id="rId4">
            <p14:nvContentPartPr>
              <p14:cNvPr id="21" name="Ink 20">
                <a:extLst>
                  <a:ext uri="{FF2B5EF4-FFF2-40B4-BE49-F238E27FC236}">
                    <a16:creationId xmlns:a16="http://schemas.microsoft.com/office/drawing/2014/main" id="{17BFA52C-B51A-4003-81CE-15CF1FC4E2E2}"/>
                  </a:ext>
                </a:extLst>
              </p14:cNvPr>
              <p14:cNvContentPartPr/>
              <p14:nvPr/>
            </p14:nvContentPartPr>
            <p14:xfrm>
              <a:off x="6515459" y="901217"/>
              <a:ext cx="2353680" cy="1136520"/>
            </p14:xfrm>
          </p:contentPart>
        </mc:Choice>
        <mc:Fallback>
          <p:pic>
            <p:nvPicPr>
              <p:cNvPr id="21" name="Ink 20">
                <a:extLst>
                  <a:ext uri="{FF2B5EF4-FFF2-40B4-BE49-F238E27FC236}">
                    <a16:creationId xmlns:a16="http://schemas.microsoft.com/office/drawing/2014/main" id="{17BFA52C-B51A-4003-81CE-15CF1FC4E2E2}"/>
                  </a:ext>
                </a:extLst>
              </p:cNvPr>
              <p:cNvPicPr/>
              <p:nvPr/>
            </p:nvPicPr>
            <p:blipFill>
              <a:blip r:embed="rId5"/>
              <a:stretch>
                <a:fillRect/>
              </a:stretch>
            </p:blipFill>
            <p:spPr>
              <a:xfrm>
                <a:off x="6506459" y="892577"/>
                <a:ext cx="2371320" cy="1154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5" name="Ink 54">
                <a:extLst>
                  <a:ext uri="{FF2B5EF4-FFF2-40B4-BE49-F238E27FC236}">
                    <a16:creationId xmlns:a16="http://schemas.microsoft.com/office/drawing/2014/main" id="{3D1B6A27-22B5-43AC-8E99-2C8FFD4C62C9}"/>
                  </a:ext>
                </a:extLst>
              </p14:cNvPr>
              <p14:cNvContentPartPr/>
              <p14:nvPr/>
            </p14:nvContentPartPr>
            <p14:xfrm>
              <a:off x="6632459" y="2473337"/>
              <a:ext cx="2540520" cy="1094040"/>
            </p14:xfrm>
          </p:contentPart>
        </mc:Choice>
        <mc:Fallback>
          <p:pic>
            <p:nvPicPr>
              <p:cNvPr id="55" name="Ink 54">
                <a:extLst>
                  <a:ext uri="{FF2B5EF4-FFF2-40B4-BE49-F238E27FC236}">
                    <a16:creationId xmlns:a16="http://schemas.microsoft.com/office/drawing/2014/main" id="{3D1B6A27-22B5-43AC-8E99-2C8FFD4C62C9}"/>
                  </a:ext>
                </a:extLst>
              </p:cNvPr>
              <p:cNvPicPr/>
              <p:nvPr/>
            </p:nvPicPr>
            <p:blipFill>
              <a:blip r:embed="rId7"/>
              <a:stretch>
                <a:fillRect/>
              </a:stretch>
            </p:blipFill>
            <p:spPr>
              <a:xfrm>
                <a:off x="6623819" y="2464697"/>
                <a:ext cx="2558160" cy="1111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5" name="Ink 134">
                <a:extLst>
                  <a:ext uri="{FF2B5EF4-FFF2-40B4-BE49-F238E27FC236}">
                    <a16:creationId xmlns:a16="http://schemas.microsoft.com/office/drawing/2014/main" id="{443108B0-0688-4C22-9255-7FC889DAF246}"/>
                  </a:ext>
                </a:extLst>
              </p14:cNvPr>
              <p14:cNvContentPartPr/>
              <p14:nvPr/>
            </p14:nvContentPartPr>
            <p14:xfrm>
              <a:off x="6490619" y="3662417"/>
              <a:ext cx="2552760" cy="1373040"/>
            </p14:xfrm>
          </p:contentPart>
        </mc:Choice>
        <mc:Fallback>
          <p:pic>
            <p:nvPicPr>
              <p:cNvPr id="135" name="Ink 134">
                <a:extLst>
                  <a:ext uri="{FF2B5EF4-FFF2-40B4-BE49-F238E27FC236}">
                    <a16:creationId xmlns:a16="http://schemas.microsoft.com/office/drawing/2014/main" id="{443108B0-0688-4C22-9255-7FC889DAF246}"/>
                  </a:ext>
                </a:extLst>
              </p:cNvPr>
              <p:cNvPicPr/>
              <p:nvPr/>
            </p:nvPicPr>
            <p:blipFill>
              <a:blip r:embed="rId9"/>
              <a:stretch>
                <a:fillRect/>
              </a:stretch>
            </p:blipFill>
            <p:spPr>
              <a:xfrm>
                <a:off x="6481979" y="3653777"/>
                <a:ext cx="2570400" cy="13906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ctrTitle"/>
          </p:nvPr>
        </p:nvSpPr>
        <p:spPr>
          <a:xfrm>
            <a:off x="311700" y="343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 Systems </a:t>
            </a:r>
            <a:endParaRPr sz="2000" i="1">
              <a:latin typeface="Calibri"/>
              <a:ea typeface="Calibri"/>
              <a:cs typeface="Calibri"/>
              <a:sym typeface="Calibri"/>
            </a:endParaRPr>
          </a:p>
        </p:txBody>
      </p:sp>
      <p:sp>
        <p:nvSpPr>
          <p:cNvPr id="172" name="Google Shape;172;p31"/>
          <p:cNvSpPr txBox="1">
            <a:spLocks noGrp="1"/>
          </p:cNvSpPr>
          <p:nvPr>
            <p:ph type="subTitle" idx="1"/>
          </p:nvPr>
        </p:nvSpPr>
        <p:spPr>
          <a:xfrm>
            <a:off x="311700" y="1055292"/>
            <a:ext cx="8520600" cy="38388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434343"/>
              </a:buClr>
              <a:buSzPts val="1800"/>
              <a:buAutoNum type="arabicPeriod"/>
            </a:pPr>
            <a:r>
              <a:rPr lang="en" sz="1800">
                <a:solidFill>
                  <a:srgbClr val="434343"/>
                </a:solidFill>
              </a:rPr>
              <a:t>What kind of table is the QUALIFIED or REGISTRATION table ?</a:t>
            </a:r>
            <a:endParaRPr sz="1800">
              <a:solidFill>
                <a:srgbClr val="434343"/>
              </a:solidFill>
            </a:endParaRPr>
          </a:p>
          <a:p>
            <a:pPr marL="457200" lvl="0" indent="-342900" algn="l" rtl="0">
              <a:lnSpc>
                <a:spcPct val="200000"/>
              </a:lnSpc>
              <a:spcBef>
                <a:spcPts val="0"/>
              </a:spcBef>
              <a:spcAft>
                <a:spcPts val="0"/>
              </a:spcAft>
              <a:buClr>
                <a:srgbClr val="434343"/>
              </a:buClr>
              <a:buSzPts val="1800"/>
              <a:buAutoNum type="arabicPeriod"/>
            </a:pPr>
            <a:r>
              <a:rPr lang="en" sz="1800">
                <a:solidFill>
                  <a:srgbClr val="434343"/>
                </a:solidFill>
              </a:rPr>
              <a:t>In the STUDENT table, what kind of column is StudentID ?</a:t>
            </a:r>
            <a:endParaRPr sz="1800">
              <a:solidFill>
                <a:srgbClr val="434343"/>
              </a:solidFill>
            </a:endParaRPr>
          </a:p>
          <a:p>
            <a:pPr marL="457200" lvl="0" indent="-342900" algn="l" rtl="0">
              <a:lnSpc>
                <a:spcPct val="200000"/>
              </a:lnSpc>
              <a:spcBef>
                <a:spcPts val="0"/>
              </a:spcBef>
              <a:spcAft>
                <a:spcPts val="0"/>
              </a:spcAft>
              <a:buClr>
                <a:srgbClr val="434343"/>
              </a:buClr>
              <a:buSzPts val="1800"/>
              <a:buAutoNum type="arabicPeriod"/>
            </a:pPr>
            <a:r>
              <a:rPr lang="en" sz="1800">
                <a:solidFill>
                  <a:srgbClr val="434343"/>
                </a:solidFill>
              </a:rPr>
              <a:t>What type of relationship exists between the FACULTY and COURSE table ?</a:t>
            </a:r>
            <a:endParaRPr sz="1800">
              <a:solidFill>
                <a:srgbClr val="434343"/>
              </a:solidFill>
            </a:endParaRPr>
          </a:p>
          <a:p>
            <a:pPr marL="457200" lvl="0" indent="-342900" algn="l" rtl="0">
              <a:lnSpc>
                <a:spcPct val="200000"/>
              </a:lnSpc>
              <a:spcBef>
                <a:spcPts val="0"/>
              </a:spcBef>
              <a:spcAft>
                <a:spcPts val="0"/>
              </a:spcAft>
              <a:buClr>
                <a:srgbClr val="434343"/>
              </a:buClr>
              <a:buSzPts val="1800"/>
              <a:buAutoNum type="arabicPeriod"/>
            </a:pPr>
            <a:r>
              <a:rPr lang="en" sz="1800">
                <a:solidFill>
                  <a:srgbClr val="434343"/>
                </a:solidFill>
              </a:rPr>
              <a:t>What is the value for the first tuple in FacultyName column of the FACULTY table ?</a:t>
            </a:r>
            <a:endParaRPr sz="1800">
              <a:solidFill>
                <a:srgbClr val="434343"/>
              </a:solidFill>
            </a:endParaRPr>
          </a:p>
          <a:p>
            <a:pPr marL="457200" lvl="0" indent="-342900" algn="l" rtl="0">
              <a:lnSpc>
                <a:spcPct val="200000"/>
              </a:lnSpc>
              <a:spcBef>
                <a:spcPts val="0"/>
              </a:spcBef>
              <a:spcAft>
                <a:spcPts val="0"/>
              </a:spcAft>
              <a:buClr>
                <a:srgbClr val="434343"/>
              </a:buClr>
              <a:buSzPts val="1800"/>
              <a:buAutoNum type="arabicPeriod"/>
            </a:pPr>
            <a:r>
              <a:rPr lang="en" sz="1800">
                <a:solidFill>
                  <a:srgbClr val="434343"/>
                </a:solidFill>
              </a:rPr>
              <a:t>What type of relationship exists between the COURSE and SECTION table ? Can you identify the foreign key(s) ?</a:t>
            </a:r>
            <a:endParaRPr sz="1800">
              <a:solidFill>
                <a:srgbClr val="434343"/>
              </a:solidFill>
            </a:endParaRPr>
          </a:p>
        </p:txBody>
      </p:sp>
      <mc:AlternateContent xmlns:mc="http://schemas.openxmlformats.org/markup-compatibility/2006">
        <mc:Choice xmlns:p14="http://schemas.microsoft.com/office/powerpoint/2010/main" Requires="p14">
          <p:contentPart p14:bwMode="auto" r:id="rId3">
            <p14:nvContentPartPr>
              <p14:cNvPr id="39" name="Ink 38">
                <a:extLst>
                  <a:ext uri="{FF2B5EF4-FFF2-40B4-BE49-F238E27FC236}">
                    <a16:creationId xmlns:a16="http://schemas.microsoft.com/office/drawing/2014/main" id="{E952B2EA-900D-46CC-964F-D30C41BCF218}"/>
                  </a:ext>
                </a:extLst>
              </p14:cNvPr>
              <p14:cNvContentPartPr/>
              <p14:nvPr/>
            </p14:nvContentPartPr>
            <p14:xfrm>
              <a:off x="6831539" y="248177"/>
              <a:ext cx="2218946" cy="1143360"/>
            </p14:xfrm>
          </p:contentPart>
        </mc:Choice>
        <mc:Fallback>
          <p:pic>
            <p:nvPicPr>
              <p:cNvPr id="39" name="Ink 38">
                <a:extLst>
                  <a:ext uri="{FF2B5EF4-FFF2-40B4-BE49-F238E27FC236}">
                    <a16:creationId xmlns:a16="http://schemas.microsoft.com/office/drawing/2014/main" id="{E952B2EA-900D-46CC-964F-D30C41BCF218}"/>
                  </a:ext>
                </a:extLst>
              </p:cNvPr>
              <p:cNvPicPr/>
              <p:nvPr/>
            </p:nvPicPr>
            <p:blipFill>
              <a:blip r:embed="rId4"/>
              <a:stretch>
                <a:fillRect/>
              </a:stretch>
            </p:blipFill>
            <p:spPr>
              <a:xfrm>
                <a:off x="6822898" y="239534"/>
                <a:ext cx="2236588" cy="116100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4" name="Ink 53">
                <a:extLst>
                  <a:ext uri="{FF2B5EF4-FFF2-40B4-BE49-F238E27FC236}">
                    <a16:creationId xmlns:a16="http://schemas.microsoft.com/office/drawing/2014/main" id="{F7AAA8DB-1B36-412B-A648-E3404564B53A}"/>
                  </a:ext>
                </a:extLst>
              </p14:cNvPr>
              <p14:cNvContentPartPr/>
              <p14:nvPr/>
            </p14:nvContentPartPr>
            <p14:xfrm>
              <a:off x="7688605" y="1616897"/>
              <a:ext cx="826920" cy="503640"/>
            </p14:xfrm>
          </p:contentPart>
        </mc:Choice>
        <mc:Fallback>
          <p:pic>
            <p:nvPicPr>
              <p:cNvPr id="54" name="Ink 53">
                <a:extLst>
                  <a:ext uri="{FF2B5EF4-FFF2-40B4-BE49-F238E27FC236}">
                    <a16:creationId xmlns:a16="http://schemas.microsoft.com/office/drawing/2014/main" id="{F7AAA8DB-1B36-412B-A648-E3404564B53A}"/>
                  </a:ext>
                </a:extLst>
              </p:cNvPr>
              <p:cNvPicPr/>
              <p:nvPr/>
            </p:nvPicPr>
            <p:blipFill>
              <a:blip r:embed="rId6"/>
              <a:stretch>
                <a:fillRect/>
              </a:stretch>
            </p:blipFill>
            <p:spPr>
              <a:xfrm>
                <a:off x="7679965" y="1607903"/>
                <a:ext cx="844560" cy="521267"/>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5" name="Ink 54">
                <a:extLst>
                  <a:ext uri="{FF2B5EF4-FFF2-40B4-BE49-F238E27FC236}">
                    <a16:creationId xmlns:a16="http://schemas.microsoft.com/office/drawing/2014/main" id="{46027263-AF4D-4D72-8509-10D5865A14F2}"/>
                  </a:ext>
                </a:extLst>
              </p14:cNvPr>
              <p14:cNvContentPartPr/>
              <p14:nvPr/>
            </p14:nvContentPartPr>
            <p14:xfrm>
              <a:off x="7259485" y="1690697"/>
              <a:ext cx="352800" cy="448920"/>
            </p14:xfrm>
          </p:contentPart>
        </mc:Choice>
        <mc:Fallback>
          <p:pic>
            <p:nvPicPr>
              <p:cNvPr id="55" name="Ink 54">
                <a:extLst>
                  <a:ext uri="{FF2B5EF4-FFF2-40B4-BE49-F238E27FC236}">
                    <a16:creationId xmlns:a16="http://schemas.microsoft.com/office/drawing/2014/main" id="{46027263-AF4D-4D72-8509-10D5865A14F2}"/>
                  </a:ext>
                </a:extLst>
              </p:cNvPr>
              <p:cNvPicPr/>
              <p:nvPr/>
            </p:nvPicPr>
            <p:blipFill>
              <a:blip r:embed="rId8"/>
              <a:stretch>
                <a:fillRect/>
              </a:stretch>
            </p:blipFill>
            <p:spPr>
              <a:xfrm>
                <a:off x="7250845" y="1681697"/>
                <a:ext cx="37044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6" name="Ink 55">
                <a:extLst>
                  <a:ext uri="{FF2B5EF4-FFF2-40B4-BE49-F238E27FC236}">
                    <a16:creationId xmlns:a16="http://schemas.microsoft.com/office/drawing/2014/main" id="{21E8BFC3-92CB-46BB-8405-E786C48F4A2C}"/>
                  </a:ext>
                </a:extLst>
              </p14:cNvPr>
              <p14:cNvContentPartPr/>
              <p14:nvPr/>
            </p14:nvContentPartPr>
            <p14:xfrm>
              <a:off x="6842245" y="1896257"/>
              <a:ext cx="337320" cy="120600"/>
            </p14:xfrm>
          </p:contentPart>
        </mc:Choice>
        <mc:Fallback>
          <p:pic>
            <p:nvPicPr>
              <p:cNvPr id="56" name="Ink 55">
                <a:extLst>
                  <a:ext uri="{FF2B5EF4-FFF2-40B4-BE49-F238E27FC236}">
                    <a16:creationId xmlns:a16="http://schemas.microsoft.com/office/drawing/2014/main" id="{21E8BFC3-92CB-46BB-8405-E786C48F4A2C}"/>
                  </a:ext>
                </a:extLst>
              </p:cNvPr>
              <p:cNvPicPr/>
              <p:nvPr/>
            </p:nvPicPr>
            <p:blipFill>
              <a:blip r:embed="rId10"/>
              <a:stretch>
                <a:fillRect/>
              </a:stretch>
            </p:blipFill>
            <p:spPr>
              <a:xfrm>
                <a:off x="6833596" y="1887284"/>
                <a:ext cx="354979" cy="138188"/>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1" name="Ink 60">
                <a:extLst>
                  <a:ext uri="{FF2B5EF4-FFF2-40B4-BE49-F238E27FC236}">
                    <a16:creationId xmlns:a16="http://schemas.microsoft.com/office/drawing/2014/main" id="{A0E12F46-AA67-4612-B855-8F4B65FB832C}"/>
                  </a:ext>
                </a:extLst>
              </p14:cNvPr>
              <p14:cNvContentPartPr/>
              <p14:nvPr/>
            </p14:nvContentPartPr>
            <p14:xfrm>
              <a:off x="8747365" y="2365697"/>
              <a:ext cx="391680" cy="300240"/>
            </p14:xfrm>
          </p:contentPart>
        </mc:Choice>
        <mc:Fallback>
          <p:pic>
            <p:nvPicPr>
              <p:cNvPr id="61" name="Ink 60">
                <a:extLst>
                  <a:ext uri="{FF2B5EF4-FFF2-40B4-BE49-F238E27FC236}">
                    <a16:creationId xmlns:a16="http://schemas.microsoft.com/office/drawing/2014/main" id="{A0E12F46-AA67-4612-B855-8F4B65FB832C}"/>
                  </a:ext>
                </a:extLst>
              </p:cNvPr>
              <p:cNvPicPr/>
              <p:nvPr/>
            </p:nvPicPr>
            <p:blipFill>
              <a:blip r:embed="rId12"/>
              <a:stretch>
                <a:fillRect/>
              </a:stretch>
            </p:blipFill>
            <p:spPr>
              <a:xfrm>
                <a:off x="8738373" y="2357057"/>
                <a:ext cx="409304"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5" name="Ink 134">
                <a:extLst>
                  <a:ext uri="{FF2B5EF4-FFF2-40B4-BE49-F238E27FC236}">
                    <a16:creationId xmlns:a16="http://schemas.microsoft.com/office/drawing/2014/main" id="{EF895F63-6C6F-4E58-8036-98C64F3D8196}"/>
                  </a:ext>
                </a:extLst>
              </p14:cNvPr>
              <p14:cNvContentPartPr/>
              <p14:nvPr/>
            </p14:nvContentPartPr>
            <p14:xfrm>
              <a:off x="1714405" y="3363257"/>
              <a:ext cx="820440" cy="380880"/>
            </p14:xfrm>
          </p:contentPart>
        </mc:Choice>
        <mc:Fallback>
          <p:pic>
            <p:nvPicPr>
              <p:cNvPr id="135" name="Ink 134">
                <a:extLst>
                  <a:ext uri="{FF2B5EF4-FFF2-40B4-BE49-F238E27FC236}">
                    <a16:creationId xmlns:a16="http://schemas.microsoft.com/office/drawing/2014/main" id="{EF895F63-6C6F-4E58-8036-98C64F3D8196}"/>
                  </a:ext>
                </a:extLst>
              </p:cNvPr>
              <p:cNvPicPr/>
              <p:nvPr/>
            </p:nvPicPr>
            <p:blipFill>
              <a:blip r:embed="rId14"/>
              <a:stretch>
                <a:fillRect/>
              </a:stretch>
            </p:blipFill>
            <p:spPr>
              <a:xfrm>
                <a:off x="1705405" y="3354617"/>
                <a:ext cx="8380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1" name="Ink 140">
                <a:extLst>
                  <a:ext uri="{FF2B5EF4-FFF2-40B4-BE49-F238E27FC236}">
                    <a16:creationId xmlns:a16="http://schemas.microsoft.com/office/drawing/2014/main" id="{B14424DF-70EA-4A76-BDC5-3DE168DB4045}"/>
                  </a:ext>
                </a:extLst>
              </p14:cNvPr>
              <p14:cNvContentPartPr/>
              <p14:nvPr/>
            </p14:nvContentPartPr>
            <p14:xfrm>
              <a:off x="8648365" y="4078577"/>
              <a:ext cx="406080" cy="243000"/>
            </p14:xfrm>
          </p:contentPart>
        </mc:Choice>
        <mc:Fallback>
          <p:pic>
            <p:nvPicPr>
              <p:cNvPr id="141" name="Ink 140">
                <a:extLst>
                  <a:ext uri="{FF2B5EF4-FFF2-40B4-BE49-F238E27FC236}">
                    <a16:creationId xmlns:a16="http://schemas.microsoft.com/office/drawing/2014/main" id="{B14424DF-70EA-4A76-BDC5-3DE168DB4045}"/>
                  </a:ext>
                </a:extLst>
              </p:cNvPr>
              <p:cNvPicPr/>
              <p:nvPr/>
            </p:nvPicPr>
            <p:blipFill>
              <a:blip r:embed="rId16"/>
              <a:stretch>
                <a:fillRect/>
              </a:stretch>
            </p:blipFill>
            <p:spPr>
              <a:xfrm>
                <a:off x="8639373" y="4069937"/>
                <a:ext cx="423704"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4" name="Ink 143">
                <a:extLst>
                  <a:ext uri="{FF2B5EF4-FFF2-40B4-BE49-F238E27FC236}">
                    <a16:creationId xmlns:a16="http://schemas.microsoft.com/office/drawing/2014/main" id="{62B4B981-A910-4586-9816-BD7B38D5A15E}"/>
                  </a:ext>
                </a:extLst>
              </p14:cNvPr>
              <p14:cNvContentPartPr/>
              <p14:nvPr/>
            </p14:nvContentPartPr>
            <p14:xfrm>
              <a:off x="5779885" y="4656737"/>
              <a:ext cx="23760" cy="6120"/>
            </p14:xfrm>
          </p:contentPart>
        </mc:Choice>
        <mc:Fallback>
          <p:pic>
            <p:nvPicPr>
              <p:cNvPr id="144" name="Ink 143">
                <a:extLst>
                  <a:ext uri="{FF2B5EF4-FFF2-40B4-BE49-F238E27FC236}">
                    <a16:creationId xmlns:a16="http://schemas.microsoft.com/office/drawing/2014/main" id="{62B4B981-A910-4586-9816-BD7B38D5A15E}"/>
                  </a:ext>
                </a:extLst>
              </p:cNvPr>
              <p:cNvPicPr/>
              <p:nvPr/>
            </p:nvPicPr>
            <p:blipFill>
              <a:blip r:embed="rId18"/>
              <a:stretch>
                <a:fillRect/>
              </a:stretch>
            </p:blipFill>
            <p:spPr>
              <a:xfrm>
                <a:off x="5770885" y="4648097"/>
                <a:ext cx="414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6" name="Ink 145">
                <a:extLst>
                  <a:ext uri="{FF2B5EF4-FFF2-40B4-BE49-F238E27FC236}">
                    <a16:creationId xmlns:a16="http://schemas.microsoft.com/office/drawing/2014/main" id="{94F4DDE3-650F-466C-BB6E-B373A55FDD77}"/>
                  </a:ext>
                </a:extLst>
              </p14:cNvPr>
              <p14:cNvContentPartPr/>
              <p14:nvPr/>
            </p14:nvContentPartPr>
            <p14:xfrm>
              <a:off x="4648405" y="4411577"/>
              <a:ext cx="1045440" cy="328320"/>
            </p14:xfrm>
          </p:contentPart>
        </mc:Choice>
        <mc:Fallback>
          <p:pic>
            <p:nvPicPr>
              <p:cNvPr id="146" name="Ink 145">
                <a:extLst>
                  <a:ext uri="{FF2B5EF4-FFF2-40B4-BE49-F238E27FC236}">
                    <a16:creationId xmlns:a16="http://schemas.microsoft.com/office/drawing/2014/main" id="{94F4DDE3-650F-466C-BB6E-B373A55FDD77}"/>
                  </a:ext>
                </a:extLst>
              </p:cNvPr>
              <p:cNvPicPr/>
              <p:nvPr/>
            </p:nvPicPr>
            <p:blipFill>
              <a:blip r:embed="rId20"/>
              <a:stretch>
                <a:fillRect/>
              </a:stretch>
            </p:blipFill>
            <p:spPr>
              <a:xfrm>
                <a:off x="4639765" y="4402587"/>
                <a:ext cx="1063080" cy="345941"/>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Agenda</a:t>
            </a:r>
            <a:endParaRPr b="1"/>
          </a:p>
        </p:txBody>
      </p:sp>
      <p:sp>
        <p:nvSpPr>
          <p:cNvPr id="61" name="Google Shape;61;p14"/>
          <p:cNvSpPr txBox="1">
            <a:spLocks noGrp="1"/>
          </p:cNvSpPr>
          <p:nvPr>
            <p:ph type="body" idx="1"/>
          </p:nvPr>
        </p:nvSpPr>
        <p:spPr>
          <a:xfrm>
            <a:off x="311700" y="1152475"/>
            <a:ext cx="8520600" cy="3545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200"/>
              <a:t>Course Overview</a:t>
            </a:r>
            <a:endParaRPr sz="2200"/>
          </a:p>
          <a:p>
            <a:pPr marL="0" lvl="0" indent="0" algn="l" rtl="0">
              <a:lnSpc>
                <a:spcPct val="115000"/>
              </a:lnSpc>
              <a:spcBef>
                <a:spcPts val="1200"/>
              </a:spcBef>
              <a:spcAft>
                <a:spcPts val="0"/>
              </a:spcAft>
              <a:buNone/>
            </a:pPr>
            <a:r>
              <a:rPr lang="en" sz="2200"/>
              <a:t>SQL Basics</a:t>
            </a:r>
            <a:endParaRPr sz="2200"/>
          </a:p>
          <a:p>
            <a:pPr marL="914400" lvl="0" indent="-330200" algn="l" rtl="0">
              <a:lnSpc>
                <a:spcPct val="115000"/>
              </a:lnSpc>
              <a:spcBef>
                <a:spcPts val="1200"/>
              </a:spcBef>
              <a:spcAft>
                <a:spcPts val="0"/>
              </a:spcAft>
              <a:buSzPts val="1600"/>
              <a:buChar char="●"/>
            </a:pPr>
            <a:r>
              <a:rPr lang="en" sz="1600"/>
              <a:t>Install SQL </a:t>
            </a:r>
            <a:endParaRPr sz="1600"/>
          </a:p>
          <a:p>
            <a:pPr marL="1828800" lvl="1" indent="-330200" algn="l" rtl="0">
              <a:spcBef>
                <a:spcPts val="0"/>
              </a:spcBef>
              <a:spcAft>
                <a:spcPts val="0"/>
              </a:spcAft>
              <a:buSzPts val="1600"/>
              <a:buChar char="○"/>
            </a:pPr>
            <a:r>
              <a:rPr lang="en" sz="1600"/>
              <a:t>pgAdmin guide</a:t>
            </a:r>
            <a:endParaRPr sz="1600"/>
          </a:p>
          <a:p>
            <a:pPr marL="914400" lvl="0" indent="-330200" algn="l" rtl="0">
              <a:spcBef>
                <a:spcPts val="0"/>
              </a:spcBef>
              <a:spcAft>
                <a:spcPts val="0"/>
              </a:spcAft>
              <a:buSzPts val="1600"/>
              <a:buChar char="●"/>
            </a:pPr>
            <a:r>
              <a:rPr lang="en" sz="1600"/>
              <a:t>Review Database Systems Concepts</a:t>
            </a:r>
            <a:endParaRPr sz="1600"/>
          </a:p>
          <a:p>
            <a:pPr marL="914400" lvl="0" indent="-330200" algn="l" rtl="0">
              <a:spcBef>
                <a:spcPts val="0"/>
              </a:spcBef>
              <a:spcAft>
                <a:spcPts val="0"/>
              </a:spcAft>
              <a:buSzPts val="1600"/>
              <a:buChar char="●"/>
            </a:pPr>
            <a:r>
              <a:rPr lang="en" sz="1600"/>
              <a:t>Introduce SQL data definition and manipulation languages (DDL and DML respectively)</a:t>
            </a:r>
            <a:endParaRPr sz="1600"/>
          </a:p>
          <a:p>
            <a:pPr marL="1828800" lvl="1" indent="-330200" algn="l" rtl="0">
              <a:spcBef>
                <a:spcPts val="0"/>
              </a:spcBef>
              <a:spcAft>
                <a:spcPts val="0"/>
              </a:spcAft>
              <a:buSzPts val="1600"/>
              <a:buChar char="○"/>
            </a:pPr>
            <a:r>
              <a:rPr lang="en" sz="1600"/>
              <a:t>CREATE, ALTER, DROP tables &amp; databases (DDL)</a:t>
            </a:r>
            <a:endParaRPr sz="1600"/>
          </a:p>
          <a:p>
            <a:pPr marL="1828800" lvl="1" indent="-330200" algn="l" rtl="0">
              <a:spcBef>
                <a:spcPts val="0"/>
              </a:spcBef>
              <a:spcAft>
                <a:spcPts val="0"/>
              </a:spcAft>
              <a:buSzPts val="1600"/>
              <a:buChar char="○"/>
            </a:pPr>
            <a:r>
              <a:rPr lang="en" sz="1600"/>
              <a:t>INSERT &amp; SELECT  data in tables (DML)</a:t>
            </a:r>
            <a:endParaRPr sz="1600"/>
          </a:p>
          <a:p>
            <a:pPr marL="0" lvl="0" indent="0" algn="l" rtl="0">
              <a:spcBef>
                <a:spcPts val="1200"/>
              </a:spcBef>
              <a:spcAft>
                <a:spcPts val="1200"/>
              </a:spcAft>
              <a:buNone/>
            </a:pPr>
            <a:br>
              <a:rPr lang="en" sz="1600"/>
            </a:br>
            <a:r>
              <a:rPr lang="en" sz="2200"/>
              <a:t>Assignment</a:t>
            </a:r>
            <a:r>
              <a:rPr lang="en" sz="2000"/>
              <a:t> #1 on BB due next week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ctrTitle"/>
          </p:nvPr>
        </p:nvSpPr>
        <p:spPr>
          <a:xfrm>
            <a:off x="311700" y="22137"/>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 Systems </a:t>
            </a:r>
            <a:endParaRPr sz="1666" i="1">
              <a:latin typeface="Calibri"/>
              <a:ea typeface="Calibri"/>
              <a:cs typeface="Calibri"/>
              <a:sym typeface="Calibri"/>
            </a:endParaRPr>
          </a:p>
        </p:txBody>
      </p:sp>
      <p:pic>
        <p:nvPicPr>
          <p:cNvPr id="178" name="Google Shape;178;p32"/>
          <p:cNvPicPr preferRelativeResize="0"/>
          <p:nvPr/>
        </p:nvPicPr>
        <p:blipFill rotWithShape="1">
          <a:blip r:embed="rId3">
            <a:alphaModFix/>
          </a:blip>
          <a:srcRect l="7443" t="977" r="3311" b="3172"/>
          <a:stretch/>
        </p:blipFill>
        <p:spPr>
          <a:xfrm>
            <a:off x="2358587" y="918383"/>
            <a:ext cx="4426826" cy="4077674"/>
          </a:xfrm>
          <a:prstGeom prst="rect">
            <a:avLst/>
          </a:prstGeom>
          <a:noFill/>
          <a:ln>
            <a:noFill/>
          </a:ln>
        </p:spPr>
      </p:pic>
      <p:sp>
        <p:nvSpPr>
          <p:cNvPr id="179" name="Google Shape;179;p32"/>
          <p:cNvSpPr txBox="1">
            <a:spLocks noGrp="1"/>
          </p:cNvSpPr>
          <p:nvPr>
            <p:ph type="subTitle" idx="1"/>
          </p:nvPr>
        </p:nvSpPr>
        <p:spPr>
          <a:xfrm>
            <a:off x="311700" y="918375"/>
            <a:ext cx="2046900" cy="4077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434343"/>
              </a:buClr>
              <a:buSzPts val="1800"/>
              <a:buAutoNum type="arabicPeriod"/>
            </a:pPr>
            <a:r>
              <a:rPr lang="en" sz="1800">
                <a:solidFill>
                  <a:srgbClr val="434343"/>
                </a:solidFill>
              </a:rPr>
              <a:t>Associative </a:t>
            </a:r>
            <a:endParaRPr sz="1800">
              <a:solidFill>
                <a:srgbClr val="434343"/>
              </a:solidFill>
            </a:endParaRPr>
          </a:p>
          <a:p>
            <a:pPr marL="457200" lvl="0" indent="-342900" algn="l" rtl="0">
              <a:lnSpc>
                <a:spcPct val="150000"/>
              </a:lnSpc>
              <a:spcBef>
                <a:spcPts val="0"/>
              </a:spcBef>
              <a:spcAft>
                <a:spcPts val="0"/>
              </a:spcAft>
              <a:buClr>
                <a:srgbClr val="434343"/>
              </a:buClr>
              <a:buSzPts val="1800"/>
              <a:buAutoNum type="arabicPeriod"/>
            </a:pPr>
            <a:r>
              <a:rPr lang="en" sz="1800">
                <a:solidFill>
                  <a:srgbClr val="434343"/>
                </a:solidFill>
              </a:rPr>
              <a:t>Primary Key</a:t>
            </a:r>
            <a:endParaRPr sz="1800">
              <a:solidFill>
                <a:srgbClr val="434343"/>
              </a:solidFill>
            </a:endParaRPr>
          </a:p>
          <a:p>
            <a:pPr marL="457200" lvl="0" indent="-342900" algn="l" rtl="0">
              <a:lnSpc>
                <a:spcPct val="150000"/>
              </a:lnSpc>
              <a:spcBef>
                <a:spcPts val="0"/>
              </a:spcBef>
              <a:spcAft>
                <a:spcPts val="0"/>
              </a:spcAft>
              <a:buClr>
                <a:srgbClr val="434343"/>
              </a:buClr>
              <a:buSzPts val="1800"/>
              <a:buAutoNum type="arabicPeriod"/>
            </a:pPr>
            <a:r>
              <a:rPr lang="en" sz="1800">
                <a:solidFill>
                  <a:srgbClr val="434343"/>
                </a:solidFill>
              </a:rPr>
              <a:t>M:N</a:t>
            </a:r>
            <a:endParaRPr sz="1800">
              <a:solidFill>
                <a:srgbClr val="434343"/>
              </a:solidFill>
            </a:endParaRPr>
          </a:p>
          <a:p>
            <a:pPr marL="457200" lvl="0" indent="-342900" algn="l" rtl="0">
              <a:lnSpc>
                <a:spcPct val="150000"/>
              </a:lnSpc>
              <a:spcBef>
                <a:spcPts val="0"/>
              </a:spcBef>
              <a:spcAft>
                <a:spcPts val="0"/>
              </a:spcAft>
              <a:buClr>
                <a:srgbClr val="434343"/>
              </a:buClr>
              <a:buSzPts val="1800"/>
              <a:buAutoNum type="arabicPeriod"/>
            </a:pPr>
            <a:r>
              <a:rPr lang="en" sz="1800">
                <a:solidFill>
                  <a:srgbClr val="434343"/>
                </a:solidFill>
              </a:rPr>
              <a:t>Birkin</a:t>
            </a:r>
            <a:endParaRPr sz="1800">
              <a:solidFill>
                <a:srgbClr val="434343"/>
              </a:solidFill>
            </a:endParaRPr>
          </a:p>
          <a:p>
            <a:pPr marL="457200" lvl="0" indent="-342900" algn="l" rtl="0">
              <a:lnSpc>
                <a:spcPct val="150000"/>
              </a:lnSpc>
              <a:spcBef>
                <a:spcPts val="0"/>
              </a:spcBef>
              <a:spcAft>
                <a:spcPts val="0"/>
              </a:spcAft>
              <a:buClr>
                <a:srgbClr val="434343"/>
              </a:buClr>
              <a:buSzPts val="1800"/>
              <a:buAutoNum type="arabicPeriod"/>
            </a:pPr>
            <a:r>
              <a:rPr lang="en" sz="1800">
                <a:solidFill>
                  <a:srgbClr val="434343"/>
                </a:solidFill>
              </a:rPr>
              <a:t>1:M &amp; </a:t>
            </a:r>
            <a:endParaRPr sz="1800">
              <a:solidFill>
                <a:srgbClr val="434343"/>
              </a:solidFill>
            </a:endParaRPr>
          </a:p>
          <a:p>
            <a:pPr marL="457200" lvl="0" indent="0" algn="l" rtl="0">
              <a:lnSpc>
                <a:spcPct val="150000"/>
              </a:lnSpc>
              <a:spcBef>
                <a:spcPts val="0"/>
              </a:spcBef>
              <a:spcAft>
                <a:spcPts val="0"/>
              </a:spcAft>
              <a:buNone/>
            </a:pPr>
            <a:r>
              <a:rPr lang="en" sz="1800">
                <a:solidFill>
                  <a:srgbClr val="434343"/>
                </a:solidFill>
              </a:rPr>
              <a:t>CourseID</a:t>
            </a:r>
            <a:endParaRPr sz="1800">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 Systems </a:t>
            </a:r>
            <a:br>
              <a:rPr lang="en" sz="4800">
                <a:latin typeface="Calibri"/>
                <a:ea typeface="Calibri"/>
                <a:cs typeface="Calibri"/>
                <a:sym typeface="Calibri"/>
              </a:rPr>
            </a:br>
            <a:r>
              <a:rPr lang="en" sz="2000" i="1">
                <a:latin typeface="Calibri"/>
                <a:ea typeface="Calibri"/>
                <a:cs typeface="Calibri"/>
                <a:sym typeface="Calibri"/>
              </a:rPr>
              <a:t>Summary</a:t>
            </a:r>
            <a:endParaRPr sz="2000" i="1">
              <a:latin typeface="Calibri"/>
              <a:ea typeface="Calibri"/>
              <a:cs typeface="Calibri"/>
              <a:sym typeface="Calibri"/>
            </a:endParaRPr>
          </a:p>
        </p:txBody>
      </p:sp>
      <p:sp>
        <p:nvSpPr>
          <p:cNvPr id="185" name="Google Shape;185;p33"/>
          <p:cNvSpPr txBox="1">
            <a:spLocks noGrp="1"/>
          </p:cNvSpPr>
          <p:nvPr>
            <p:ph type="subTitle" idx="1"/>
          </p:nvPr>
        </p:nvSpPr>
        <p:spPr>
          <a:xfrm>
            <a:off x="311700" y="1302175"/>
            <a:ext cx="8520600" cy="23976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sz="1400" b="1"/>
              <a:t>Database systems comprised of 2 main structures</a:t>
            </a:r>
            <a:endParaRPr sz="1400" b="1"/>
          </a:p>
          <a:p>
            <a:pPr marL="457200" lvl="0" indent="-298450" algn="l" rtl="0">
              <a:lnSpc>
                <a:spcPct val="140000"/>
              </a:lnSpc>
              <a:spcBef>
                <a:spcPts val="0"/>
              </a:spcBef>
              <a:spcAft>
                <a:spcPts val="0"/>
              </a:spcAft>
              <a:buSzPts val="1100"/>
              <a:buChar char="●"/>
            </a:pPr>
            <a:r>
              <a:rPr lang="en" sz="1100"/>
              <a:t>Databases (storage + modeling) </a:t>
            </a:r>
            <a:endParaRPr sz="1100"/>
          </a:p>
          <a:p>
            <a:pPr marL="457200" lvl="0" indent="-298450" algn="l" rtl="0">
              <a:lnSpc>
                <a:spcPct val="140000"/>
              </a:lnSpc>
              <a:spcBef>
                <a:spcPts val="0"/>
              </a:spcBef>
              <a:spcAft>
                <a:spcPts val="0"/>
              </a:spcAft>
              <a:buSzPts val="1100"/>
              <a:buChar char="●"/>
            </a:pPr>
            <a:r>
              <a:rPr lang="en" sz="1100"/>
              <a:t>DBMS to manage/administer/interact with databases</a:t>
            </a:r>
            <a:endParaRPr sz="1100"/>
          </a:p>
          <a:p>
            <a:pPr marL="0" lvl="0" indent="0" algn="l" rtl="0">
              <a:lnSpc>
                <a:spcPct val="140000"/>
              </a:lnSpc>
              <a:spcBef>
                <a:spcPts val="0"/>
              </a:spcBef>
              <a:spcAft>
                <a:spcPts val="0"/>
              </a:spcAft>
              <a:buNone/>
            </a:pPr>
            <a:endParaRPr sz="800" b="1"/>
          </a:p>
          <a:p>
            <a:pPr marL="0" lvl="0" indent="0" algn="l" rtl="0">
              <a:lnSpc>
                <a:spcPct val="140000"/>
              </a:lnSpc>
              <a:spcBef>
                <a:spcPts val="0"/>
              </a:spcBef>
              <a:spcAft>
                <a:spcPts val="0"/>
              </a:spcAft>
              <a:buNone/>
            </a:pPr>
            <a:r>
              <a:rPr lang="en" sz="1400" b="1"/>
              <a:t>Essential building blocks</a:t>
            </a:r>
            <a:endParaRPr sz="1400" b="1"/>
          </a:p>
          <a:p>
            <a:pPr marL="457200" lvl="0" indent="-298450" algn="l" rtl="0">
              <a:lnSpc>
                <a:spcPct val="140000"/>
              </a:lnSpc>
              <a:spcBef>
                <a:spcPts val="0"/>
              </a:spcBef>
              <a:spcAft>
                <a:spcPts val="0"/>
              </a:spcAft>
              <a:buSzPts val="1100"/>
              <a:buChar char="●"/>
            </a:pPr>
            <a:r>
              <a:rPr lang="en" sz="1100"/>
              <a:t>Rows, Columns, Tables &amp; Relationships</a:t>
            </a:r>
            <a:endParaRPr sz="1100"/>
          </a:p>
          <a:p>
            <a:pPr marL="0" lvl="0" indent="0" algn="l" rtl="0">
              <a:lnSpc>
                <a:spcPct val="140000"/>
              </a:lnSpc>
              <a:spcBef>
                <a:spcPts val="0"/>
              </a:spcBef>
              <a:spcAft>
                <a:spcPts val="0"/>
              </a:spcAft>
              <a:buNone/>
            </a:pPr>
            <a:endParaRPr sz="1100"/>
          </a:p>
          <a:p>
            <a:pPr marL="0" lvl="0" indent="0" algn="l" rtl="0">
              <a:lnSpc>
                <a:spcPct val="140000"/>
              </a:lnSpc>
              <a:spcBef>
                <a:spcPts val="0"/>
              </a:spcBef>
              <a:spcAft>
                <a:spcPts val="0"/>
              </a:spcAft>
              <a:buNone/>
            </a:pPr>
            <a:endParaRPr sz="1100"/>
          </a:p>
          <a:p>
            <a:pPr marL="0" lvl="0" indent="0" algn="l" rtl="0">
              <a:lnSpc>
                <a:spcPct val="140000"/>
              </a:lnSpc>
              <a:spcBef>
                <a:spcPts val="0"/>
              </a:spcBef>
              <a:spcAft>
                <a:spcPts val="0"/>
              </a:spcAft>
              <a:buNone/>
            </a:pPr>
            <a:r>
              <a:rPr lang="en" sz="1400" b="1"/>
              <a:t>Questions ?</a:t>
            </a:r>
            <a:endParaRPr sz="1400" b="1"/>
          </a:p>
          <a:p>
            <a:pPr marL="0" lvl="0" indent="0" algn="l" rtl="0">
              <a:lnSpc>
                <a:spcPct val="140000"/>
              </a:lnSpc>
              <a:spcBef>
                <a:spcPts val="0"/>
              </a:spcBef>
              <a:spcAft>
                <a:spcPts val="0"/>
              </a:spcAft>
              <a:buNone/>
            </a:pPr>
            <a:endParaRPr sz="1400" b="1"/>
          </a:p>
          <a:p>
            <a:pPr marL="0" lvl="0" indent="0" algn="l" rtl="0">
              <a:lnSpc>
                <a:spcPct val="140000"/>
              </a:lnSpc>
              <a:spcBef>
                <a:spcPts val="0"/>
              </a:spcBef>
              <a:spcAft>
                <a:spcPts val="0"/>
              </a:spcAft>
              <a:buNone/>
            </a:pPr>
            <a:endParaRPr sz="1400"/>
          </a:p>
        </p:txBody>
      </p:sp>
      <p:sp>
        <p:nvSpPr>
          <p:cNvPr id="186" name="Google Shape;186;p33"/>
          <p:cNvSpPr txBox="1"/>
          <p:nvPr/>
        </p:nvSpPr>
        <p:spPr>
          <a:xfrm>
            <a:off x="311700" y="4144550"/>
            <a:ext cx="8520600" cy="4002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Clr>
                <a:schemeClr val="dk1"/>
              </a:buClr>
              <a:buSzPts val="1100"/>
              <a:buFont typeface="Arial"/>
              <a:buNone/>
            </a:pPr>
            <a:r>
              <a:rPr lang="en">
                <a:solidFill>
                  <a:schemeClr val="dk2"/>
                </a:solidFill>
              </a:rPr>
              <a:t>Next: </a:t>
            </a:r>
            <a:r>
              <a:rPr lang="en" i="1">
                <a:solidFill>
                  <a:schemeClr val="dk2"/>
                </a:solidFill>
              </a:rPr>
              <a:t>Uploading data and Querying</a:t>
            </a:r>
            <a:r>
              <a:rPr lang="en">
                <a:solidFill>
                  <a:schemeClr val="dk2"/>
                </a:solidFill>
              </a:rPr>
              <a:t> 😀</a:t>
            </a:r>
            <a:endParaRP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872D1299-39E2-41FF-8C80-C4A45CA91643}"/>
                  </a:ext>
                </a:extLst>
              </p14:cNvPr>
              <p14:cNvContentPartPr/>
              <p14:nvPr/>
            </p14:nvContentPartPr>
            <p14:xfrm>
              <a:off x="2197165" y="1824977"/>
              <a:ext cx="1015920" cy="145800"/>
            </p14:xfrm>
          </p:contentPart>
        </mc:Choice>
        <mc:Fallback>
          <p:pic>
            <p:nvPicPr>
              <p:cNvPr id="8" name="Ink 7">
                <a:extLst>
                  <a:ext uri="{FF2B5EF4-FFF2-40B4-BE49-F238E27FC236}">
                    <a16:creationId xmlns:a16="http://schemas.microsoft.com/office/drawing/2014/main" id="{872D1299-39E2-41FF-8C80-C4A45CA91643}"/>
                  </a:ext>
                </a:extLst>
              </p:cNvPr>
              <p:cNvPicPr/>
              <p:nvPr/>
            </p:nvPicPr>
            <p:blipFill>
              <a:blip r:embed="rId4"/>
              <a:stretch>
                <a:fillRect/>
              </a:stretch>
            </p:blipFill>
            <p:spPr>
              <a:xfrm>
                <a:off x="2188165" y="1815977"/>
                <a:ext cx="10335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FD9E2B4D-94BB-453E-8558-7052EB0C4A50}"/>
                  </a:ext>
                </a:extLst>
              </p14:cNvPr>
              <p14:cNvContentPartPr/>
              <p14:nvPr/>
            </p14:nvContentPartPr>
            <p14:xfrm>
              <a:off x="3347725" y="1649657"/>
              <a:ext cx="393120" cy="234000"/>
            </p14:xfrm>
          </p:contentPart>
        </mc:Choice>
        <mc:Fallback>
          <p:pic>
            <p:nvPicPr>
              <p:cNvPr id="9" name="Ink 8">
                <a:extLst>
                  <a:ext uri="{FF2B5EF4-FFF2-40B4-BE49-F238E27FC236}">
                    <a16:creationId xmlns:a16="http://schemas.microsoft.com/office/drawing/2014/main" id="{FD9E2B4D-94BB-453E-8558-7052EB0C4A50}"/>
                  </a:ext>
                </a:extLst>
              </p:cNvPr>
              <p:cNvPicPr/>
              <p:nvPr/>
            </p:nvPicPr>
            <p:blipFill>
              <a:blip r:embed="rId6"/>
              <a:stretch>
                <a:fillRect/>
              </a:stretch>
            </p:blipFill>
            <p:spPr>
              <a:xfrm>
                <a:off x="3339085" y="1641017"/>
                <a:ext cx="4107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2" name="Ink 41">
                <a:extLst>
                  <a:ext uri="{FF2B5EF4-FFF2-40B4-BE49-F238E27FC236}">
                    <a16:creationId xmlns:a16="http://schemas.microsoft.com/office/drawing/2014/main" id="{35B83589-E817-4D1D-919D-54ADFE0EEBE4}"/>
                  </a:ext>
                </a:extLst>
              </p14:cNvPr>
              <p14:cNvContentPartPr/>
              <p14:nvPr/>
            </p14:nvContentPartPr>
            <p14:xfrm>
              <a:off x="3874405" y="1552817"/>
              <a:ext cx="2918880" cy="754200"/>
            </p14:xfrm>
          </p:contentPart>
        </mc:Choice>
        <mc:Fallback>
          <p:pic>
            <p:nvPicPr>
              <p:cNvPr id="42" name="Ink 41">
                <a:extLst>
                  <a:ext uri="{FF2B5EF4-FFF2-40B4-BE49-F238E27FC236}">
                    <a16:creationId xmlns:a16="http://schemas.microsoft.com/office/drawing/2014/main" id="{35B83589-E817-4D1D-919D-54ADFE0EEBE4}"/>
                  </a:ext>
                </a:extLst>
              </p:cNvPr>
              <p:cNvPicPr/>
              <p:nvPr/>
            </p:nvPicPr>
            <p:blipFill>
              <a:blip r:embed="rId8"/>
              <a:stretch>
                <a:fillRect/>
              </a:stretch>
            </p:blipFill>
            <p:spPr>
              <a:xfrm>
                <a:off x="3865764" y="1543817"/>
                <a:ext cx="2936522" cy="771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5" name="Ink 44">
                <a:extLst>
                  <a:ext uri="{FF2B5EF4-FFF2-40B4-BE49-F238E27FC236}">
                    <a16:creationId xmlns:a16="http://schemas.microsoft.com/office/drawing/2014/main" id="{C5A3D7AB-FCCB-4AE8-A8BE-B8CFC9DE1293}"/>
                  </a:ext>
                </a:extLst>
              </p14:cNvPr>
              <p14:cNvContentPartPr/>
              <p14:nvPr/>
            </p14:nvContentPartPr>
            <p14:xfrm>
              <a:off x="1901605" y="2864297"/>
              <a:ext cx="348120" cy="4680"/>
            </p14:xfrm>
          </p:contentPart>
        </mc:Choice>
        <mc:Fallback>
          <p:pic>
            <p:nvPicPr>
              <p:cNvPr id="45" name="Ink 44">
                <a:extLst>
                  <a:ext uri="{FF2B5EF4-FFF2-40B4-BE49-F238E27FC236}">
                    <a16:creationId xmlns:a16="http://schemas.microsoft.com/office/drawing/2014/main" id="{C5A3D7AB-FCCB-4AE8-A8BE-B8CFC9DE1293}"/>
                  </a:ext>
                </a:extLst>
              </p:cNvPr>
              <p:cNvPicPr/>
              <p:nvPr/>
            </p:nvPicPr>
            <p:blipFill>
              <a:blip r:embed="rId10"/>
              <a:stretch>
                <a:fillRect/>
              </a:stretch>
            </p:blipFill>
            <p:spPr>
              <a:xfrm>
                <a:off x="1892965" y="2855297"/>
                <a:ext cx="3657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6" name="Ink 45">
                <a:extLst>
                  <a:ext uri="{FF2B5EF4-FFF2-40B4-BE49-F238E27FC236}">
                    <a16:creationId xmlns:a16="http://schemas.microsoft.com/office/drawing/2014/main" id="{3A8F2655-2148-4BE8-BBAC-787676FC2A15}"/>
                  </a:ext>
                </a:extLst>
              </p14:cNvPr>
              <p14:cNvContentPartPr/>
              <p14:nvPr/>
            </p14:nvContentPartPr>
            <p14:xfrm>
              <a:off x="2520445" y="2842337"/>
              <a:ext cx="771840" cy="38520"/>
            </p14:xfrm>
          </p:contentPart>
        </mc:Choice>
        <mc:Fallback>
          <p:pic>
            <p:nvPicPr>
              <p:cNvPr id="46" name="Ink 45">
                <a:extLst>
                  <a:ext uri="{FF2B5EF4-FFF2-40B4-BE49-F238E27FC236}">
                    <a16:creationId xmlns:a16="http://schemas.microsoft.com/office/drawing/2014/main" id="{3A8F2655-2148-4BE8-BBAC-787676FC2A15}"/>
                  </a:ext>
                </a:extLst>
              </p:cNvPr>
              <p:cNvPicPr/>
              <p:nvPr/>
            </p:nvPicPr>
            <p:blipFill>
              <a:blip r:embed="rId12"/>
              <a:stretch>
                <a:fillRect/>
              </a:stretch>
            </p:blipFill>
            <p:spPr>
              <a:xfrm>
                <a:off x="2511805" y="2833697"/>
                <a:ext cx="7894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7" name="Ink 46">
                <a:extLst>
                  <a:ext uri="{FF2B5EF4-FFF2-40B4-BE49-F238E27FC236}">
                    <a16:creationId xmlns:a16="http://schemas.microsoft.com/office/drawing/2014/main" id="{A898B149-F5DA-4DC0-9D96-C5E803358DDD}"/>
                  </a:ext>
                </a:extLst>
              </p14:cNvPr>
              <p14:cNvContentPartPr/>
              <p14:nvPr/>
            </p14:nvContentPartPr>
            <p14:xfrm>
              <a:off x="818725" y="2869697"/>
              <a:ext cx="934920" cy="30600"/>
            </p14:xfrm>
          </p:contentPart>
        </mc:Choice>
        <mc:Fallback>
          <p:pic>
            <p:nvPicPr>
              <p:cNvPr id="47" name="Ink 46">
                <a:extLst>
                  <a:ext uri="{FF2B5EF4-FFF2-40B4-BE49-F238E27FC236}">
                    <a16:creationId xmlns:a16="http://schemas.microsoft.com/office/drawing/2014/main" id="{A898B149-F5DA-4DC0-9D96-C5E803358DDD}"/>
                  </a:ext>
                </a:extLst>
              </p:cNvPr>
              <p:cNvPicPr/>
              <p:nvPr/>
            </p:nvPicPr>
            <p:blipFill>
              <a:blip r:embed="rId14"/>
              <a:stretch>
                <a:fillRect/>
              </a:stretch>
            </p:blipFill>
            <p:spPr>
              <a:xfrm>
                <a:off x="809725" y="2861057"/>
                <a:ext cx="952560" cy="4824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4"/>
          <p:cNvSpPr txBox="1">
            <a:spLocks noGrp="1"/>
          </p:cNvSpPr>
          <p:nvPr>
            <p:ph type="ctrTitle"/>
          </p:nvPr>
        </p:nvSpPr>
        <p:spPr>
          <a:xfrm>
            <a:off x="798000" y="1221575"/>
            <a:ext cx="7548000" cy="1605000"/>
          </a:xfrm>
          <a:prstGeom prst="rect">
            <a:avLst/>
          </a:prstGeom>
          <a:solidFill>
            <a:srgbClr val="FFFFFF"/>
          </a:solidFill>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ts val="990"/>
              <a:buFont typeface="Arial"/>
              <a:buNone/>
            </a:pPr>
            <a:r>
              <a:rPr lang="en" sz="4500" b="1">
                <a:highlight>
                  <a:srgbClr val="FFFFFF"/>
                </a:highlight>
                <a:latin typeface="Calibri"/>
                <a:ea typeface="Calibri"/>
                <a:cs typeface="Calibri"/>
                <a:sym typeface="Calibri"/>
              </a:rPr>
              <a:t>SQL Basics</a:t>
            </a:r>
            <a:br>
              <a:rPr lang="en" sz="4500" b="1">
                <a:highlight>
                  <a:srgbClr val="FFFFFF"/>
                </a:highlight>
                <a:latin typeface="Calibri"/>
                <a:ea typeface="Calibri"/>
                <a:cs typeface="Calibri"/>
                <a:sym typeface="Calibri"/>
              </a:rPr>
            </a:br>
            <a:br>
              <a:rPr lang="en" sz="1750" b="1">
                <a:highlight>
                  <a:srgbClr val="FFFFFF"/>
                </a:highlight>
                <a:latin typeface="Calibri"/>
                <a:ea typeface="Calibri"/>
                <a:cs typeface="Calibri"/>
                <a:sym typeface="Calibri"/>
              </a:rPr>
            </a:br>
            <a:r>
              <a:rPr lang="en" sz="1416">
                <a:highlight>
                  <a:srgbClr val="FFFFFF"/>
                </a:highlight>
                <a:latin typeface="Calibri"/>
                <a:ea typeface="Calibri"/>
                <a:cs typeface="Calibri"/>
                <a:sym typeface="Calibri"/>
              </a:rPr>
              <a:t>Data Definition Language → CREATE, DROP, ALTER the </a:t>
            </a:r>
            <a:endParaRPr sz="1416">
              <a:highlight>
                <a:srgbClr val="FFFFFF"/>
              </a:highlight>
              <a:latin typeface="Calibri"/>
              <a:ea typeface="Calibri"/>
              <a:cs typeface="Calibri"/>
              <a:sym typeface="Calibri"/>
            </a:endParaRPr>
          </a:p>
          <a:p>
            <a:pPr marL="0" lvl="0" indent="0" algn="ctr" rtl="0">
              <a:spcBef>
                <a:spcPts val="0"/>
              </a:spcBef>
              <a:spcAft>
                <a:spcPts val="0"/>
              </a:spcAft>
              <a:buClr>
                <a:schemeClr val="dk1"/>
              </a:buClr>
              <a:buSzPct val="77646"/>
              <a:buFont typeface="Arial"/>
              <a:buNone/>
            </a:pPr>
            <a:r>
              <a:rPr lang="en" sz="1416">
                <a:highlight>
                  <a:srgbClr val="FFFFFF"/>
                </a:highlight>
                <a:latin typeface="Calibri"/>
                <a:ea typeface="Calibri"/>
                <a:cs typeface="Calibri"/>
                <a:sym typeface="Calibri"/>
              </a:rPr>
              <a:t>database and respective tables along with </a:t>
            </a:r>
            <a:endParaRPr sz="1416">
              <a:highlight>
                <a:srgbClr val="FFFFFF"/>
              </a:highlight>
              <a:latin typeface="Calibri"/>
              <a:ea typeface="Calibri"/>
              <a:cs typeface="Calibri"/>
              <a:sym typeface="Calibri"/>
            </a:endParaRPr>
          </a:p>
          <a:p>
            <a:pPr marL="0" lvl="0" indent="0" algn="ctr" rtl="0">
              <a:spcBef>
                <a:spcPts val="0"/>
              </a:spcBef>
              <a:spcAft>
                <a:spcPts val="0"/>
              </a:spcAft>
              <a:buClr>
                <a:schemeClr val="dk1"/>
              </a:buClr>
              <a:buSzPct val="77646"/>
              <a:buFont typeface="Arial"/>
              <a:buNone/>
            </a:pPr>
            <a:r>
              <a:rPr lang="en" sz="1416">
                <a:highlight>
                  <a:srgbClr val="FFFFFF"/>
                </a:highlight>
                <a:latin typeface="Calibri"/>
                <a:ea typeface="Calibri"/>
                <a:cs typeface="Calibri"/>
                <a:sym typeface="Calibri"/>
              </a:rPr>
              <a:t>Data manipulation language using SELECT</a:t>
            </a:r>
            <a:endParaRPr sz="4166" b="1">
              <a:highlight>
                <a:srgbClr val="FFFFFF"/>
              </a:highlight>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Outline</a:t>
            </a:r>
            <a:endParaRPr sz="1911">
              <a:latin typeface="Calibri"/>
              <a:ea typeface="Calibri"/>
              <a:cs typeface="Calibri"/>
              <a:sym typeface="Calibri"/>
            </a:endParaRPr>
          </a:p>
        </p:txBody>
      </p:sp>
      <p:sp>
        <p:nvSpPr>
          <p:cNvPr id="197" name="Google Shape;197;p35"/>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Open pgAdmin </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en" sz="2500"/>
              <a:t>Datasets folder </a:t>
            </a:r>
            <a:r>
              <a:rPr lang="en" sz="2500" u="sng">
                <a:solidFill>
                  <a:schemeClr val="hlink"/>
                </a:solidFill>
                <a:hlinkClick r:id="rId3"/>
              </a:rPr>
              <a:t>here</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en" sz="2500" b="1"/>
              <a:t>→ Intro to DDL</a:t>
            </a:r>
            <a:r>
              <a:rPr lang="en" sz="2500"/>
              <a:t> </a:t>
            </a:r>
            <a:endParaRPr sz="2500"/>
          </a:p>
          <a:p>
            <a:pPr marL="457200" lvl="0" indent="-317500" algn="l" rtl="0">
              <a:spcBef>
                <a:spcPts val="0"/>
              </a:spcBef>
              <a:spcAft>
                <a:spcPts val="0"/>
              </a:spcAft>
              <a:buSzPts val="1400"/>
              <a:buChar char="●"/>
            </a:pPr>
            <a:r>
              <a:rPr lang="en" sz="1400"/>
              <a:t>CREATE, ALTER, DROP for tables and databases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2500"/>
          </a:p>
          <a:p>
            <a:pPr marL="0" lvl="0" indent="0" algn="l" rtl="0">
              <a:spcBef>
                <a:spcPts val="0"/>
              </a:spcBef>
              <a:spcAft>
                <a:spcPts val="0"/>
              </a:spcAft>
              <a:buNone/>
            </a:pPr>
            <a:r>
              <a:rPr lang="en" sz="2500"/>
              <a:t>Intro to DML </a:t>
            </a:r>
            <a:endParaRPr sz="2500"/>
          </a:p>
          <a:p>
            <a:pPr marL="457200" lvl="0" indent="-317500" algn="l" rtl="0">
              <a:spcBef>
                <a:spcPts val="0"/>
              </a:spcBef>
              <a:spcAft>
                <a:spcPts val="0"/>
              </a:spcAft>
              <a:buSzPts val="1400"/>
              <a:buChar char="●"/>
            </a:pPr>
            <a:r>
              <a:rPr lang="en" sz="1400"/>
              <a:t>INSERT &amp; SELECT </a:t>
            </a:r>
            <a:endParaRPr sz="1400"/>
          </a:p>
          <a:p>
            <a:pPr marL="0" lvl="0" indent="0" algn="l" rtl="0">
              <a:spcBef>
                <a:spcPts val="0"/>
              </a:spcBef>
              <a:spcAft>
                <a:spcPts val="0"/>
              </a:spcAft>
              <a:buClr>
                <a:schemeClr val="dk1"/>
              </a:buClr>
              <a:buSzPts val="1100"/>
              <a:buFont typeface="Arial"/>
              <a:buNone/>
            </a:pPr>
            <a:endParaRPr sz="2500"/>
          </a:p>
          <a:p>
            <a:pPr marL="0" lvl="0" indent="0" algn="l" rtl="0">
              <a:spcBef>
                <a:spcPts val="0"/>
              </a:spcBef>
              <a:spcAft>
                <a:spcPts val="0"/>
              </a:spcAft>
              <a:buNone/>
            </a:pPr>
            <a:endParaRPr sz="1400"/>
          </a:p>
        </p:txBody>
      </p:sp>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998948D9-6E2F-4295-8BC2-4482F6EECD4C}"/>
                  </a:ext>
                </a:extLst>
              </p14:cNvPr>
              <p14:cNvContentPartPr/>
              <p14:nvPr/>
            </p14:nvContentPartPr>
            <p14:xfrm>
              <a:off x="4479925" y="2954325"/>
              <a:ext cx="1148400" cy="417240"/>
            </p14:xfrm>
          </p:contentPart>
        </mc:Choice>
        <mc:Fallback>
          <p:pic>
            <p:nvPicPr>
              <p:cNvPr id="14" name="Ink 13">
                <a:extLst>
                  <a:ext uri="{FF2B5EF4-FFF2-40B4-BE49-F238E27FC236}">
                    <a16:creationId xmlns:a16="http://schemas.microsoft.com/office/drawing/2014/main" id="{998948D9-6E2F-4295-8BC2-4482F6EECD4C}"/>
                  </a:ext>
                </a:extLst>
              </p:cNvPr>
              <p:cNvPicPr/>
              <p:nvPr/>
            </p:nvPicPr>
            <p:blipFill>
              <a:blip r:embed="rId5"/>
              <a:stretch>
                <a:fillRect/>
              </a:stretch>
            </p:blipFill>
            <p:spPr>
              <a:xfrm>
                <a:off x="4471285" y="2945685"/>
                <a:ext cx="116604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A746BFB4-1579-486C-B37A-58346E1823E0}"/>
                  </a:ext>
                </a:extLst>
              </p14:cNvPr>
              <p14:cNvContentPartPr/>
              <p14:nvPr/>
            </p14:nvContentPartPr>
            <p14:xfrm>
              <a:off x="2722045" y="2947845"/>
              <a:ext cx="1637280" cy="331920"/>
            </p14:xfrm>
          </p:contentPart>
        </mc:Choice>
        <mc:Fallback>
          <p:pic>
            <p:nvPicPr>
              <p:cNvPr id="15" name="Ink 14">
                <a:extLst>
                  <a:ext uri="{FF2B5EF4-FFF2-40B4-BE49-F238E27FC236}">
                    <a16:creationId xmlns:a16="http://schemas.microsoft.com/office/drawing/2014/main" id="{A746BFB4-1579-486C-B37A-58346E1823E0}"/>
                  </a:ext>
                </a:extLst>
              </p:cNvPr>
              <p:cNvPicPr/>
              <p:nvPr/>
            </p:nvPicPr>
            <p:blipFill>
              <a:blip r:embed="rId7"/>
              <a:stretch>
                <a:fillRect/>
              </a:stretch>
            </p:blipFill>
            <p:spPr>
              <a:xfrm>
                <a:off x="2713045" y="2939205"/>
                <a:ext cx="16549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3" name="Ink 22">
                <a:extLst>
                  <a:ext uri="{FF2B5EF4-FFF2-40B4-BE49-F238E27FC236}">
                    <a16:creationId xmlns:a16="http://schemas.microsoft.com/office/drawing/2014/main" id="{19CD388F-0340-4317-97C2-E60E63327355}"/>
                  </a:ext>
                </a:extLst>
              </p14:cNvPr>
              <p14:cNvContentPartPr/>
              <p14:nvPr/>
            </p14:nvContentPartPr>
            <p14:xfrm>
              <a:off x="2011405" y="3778725"/>
              <a:ext cx="11160" cy="100800"/>
            </p14:xfrm>
          </p:contentPart>
        </mc:Choice>
        <mc:Fallback>
          <p:pic>
            <p:nvPicPr>
              <p:cNvPr id="23" name="Ink 22">
                <a:extLst>
                  <a:ext uri="{FF2B5EF4-FFF2-40B4-BE49-F238E27FC236}">
                    <a16:creationId xmlns:a16="http://schemas.microsoft.com/office/drawing/2014/main" id="{19CD388F-0340-4317-97C2-E60E63327355}"/>
                  </a:ext>
                </a:extLst>
              </p:cNvPr>
              <p:cNvPicPr/>
              <p:nvPr/>
            </p:nvPicPr>
            <p:blipFill>
              <a:blip r:embed="rId9"/>
              <a:stretch>
                <a:fillRect/>
              </a:stretch>
            </p:blipFill>
            <p:spPr>
              <a:xfrm>
                <a:off x="2002405" y="3770085"/>
                <a:ext cx="288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B26B6ECA-1776-4112-8C78-B3AFF5EB30BE}"/>
                  </a:ext>
                </a:extLst>
              </p14:cNvPr>
              <p14:cNvContentPartPr/>
              <p14:nvPr/>
            </p14:nvContentPartPr>
            <p14:xfrm>
              <a:off x="854365" y="3596925"/>
              <a:ext cx="1033560" cy="235440"/>
            </p14:xfrm>
          </p:contentPart>
        </mc:Choice>
        <mc:Fallback>
          <p:pic>
            <p:nvPicPr>
              <p:cNvPr id="29" name="Ink 28">
                <a:extLst>
                  <a:ext uri="{FF2B5EF4-FFF2-40B4-BE49-F238E27FC236}">
                    <a16:creationId xmlns:a16="http://schemas.microsoft.com/office/drawing/2014/main" id="{B26B6ECA-1776-4112-8C78-B3AFF5EB30BE}"/>
                  </a:ext>
                </a:extLst>
              </p:cNvPr>
              <p:cNvPicPr/>
              <p:nvPr/>
            </p:nvPicPr>
            <p:blipFill>
              <a:blip r:embed="rId11"/>
              <a:stretch>
                <a:fillRect/>
              </a:stretch>
            </p:blipFill>
            <p:spPr>
              <a:xfrm>
                <a:off x="845725" y="3587939"/>
                <a:ext cx="1051200" cy="253053"/>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3" name="Ink 32">
                <a:extLst>
                  <a:ext uri="{FF2B5EF4-FFF2-40B4-BE49-F238E27FC236}">
                    <a16:creationId xmlns:a16="http://schemas.microsoft.com/office/drawing/2014/main" id="{B14D7492-FF35-4DB9-B65B-68E300343833}"/>
                  </a:ext>
                </a:extLst>
              </p14:cNvPr>
              <p14:cNvContentPartPr/>
              <p14:nvPr/>
            </p14:nvContentPartPr>
            <p14:xfrm>
              <a:off x="2202565" y="3504765"/>
              <a:ext cx="2150280" cy="308880"/>
            </p14:xfrm>
          </p:contentPart>
        </mc:Choice>
        <mc:Fallback>
          <p:pic>
            <p:nvPicPr>
              <p:cNvPr id="33" name="Ink 32">
                <a:extLst>
                  <a:ext uri="{FF2B5EF4-FFF2-40B4-BE49-F238E27FC236}">
                    <a16:creationId xmlns:a16="http://schemas.microsoft.com/office/drawing/2014/main" id="{B14D7492-FF35-4DB9-B65B-68E300343833}"/>
                  </a:ext>
                </a:extLst>
              </p:cNvPr>
              <p:cNvPicPr/>
              <p:nvPr/>
            </p:nvPicPr>
            <p:blipFill>
              <a:blip r:embed="rId13"/>
              <a:stretch>
                <a:fillRect/>
              </a:stretch>
            </p:blipFill>
            <p:spPr>
              <a:xfrm>
                <a:off x="2193924" y="3495765"/>
                <a:ext cx="2167923"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9" name="Ink 38">
                <a:extLst>
                  <a:ext uri="{FF2B5EF4-FFF2-40B4-BE49-F238E27FC236}">
                    <a16:creationId xmlns:a16="http://schemas.microsoft.com/office/drawing/2014/main" id="{94369183-C41D-4987-917D-6D620F3DACA0}"/>
                  </a:ext>
                </a:extLst>
              </p14:cNvPr>
              <p14:cNvContentPartPr/>
              <p14:nvPr/>
            </p14:nvContentPartPr>
            <p14:xfrm>
              <a:off x="659965" y="3678285"/>
              <a:ext cx="14400" cy="14400"/>
            </p14:xfrm>
          </p:contentPart>
        </mc:Choice>
        <mc:Fallback>
          <p:pic>
            <p:nvPicPr>
              <p:cNvPr id="39" name="Ink 38">
                <a:extLst>
                  <a:ext uri="{FF2B5EF4-FFF2-40B4-BE49-F238E27FC236}">
                    <a16:creationId xmlns:a16="http://schemas.microsoft.com/office/drawing/2014/main" id="{94369183-C41D-4987-917D-6D620F3DACA0}"/>
                  </a:ext>
                </a:extLst>
              </p:cNvPr>
              <p:cNvPicPr/>
              <p:nvPr/>
            </p:nvPicPr>
            <p:blipFill>
              <a:blip r:embed="rId15"/>
              <a:stretch>
                <a:fillRect/>
              </a:stretch>
            </p:blipFill>
            <p:spPr>
              <a:xfrm>
                <a:off x="650965" y="3669645"/>
                <a:ext cx="320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0" name="Ink 39">
                <a:extLst>
                  <a:ext uri="{FF2B5EF4-FFF2-40B4-BE49-F238E27FC236}">
                    <a16:creationId xmlns:a16="http://schemas.microsoft.com/office/drawing/2014/main" id="{D3C7D4E9-13A9-436F-AFD7-0041F484C86A}"/>
                  </a:ext>
                </a:extLst>
              </p14:cNvPr>
              <p14:cNvContentPartPr/>
              <p14:nvPr/>
            </p14:nvContentPartPr>
            <p14:xfrm>
              <a:off x="673645" y="3777285"/>
              <a:ext cx="15480" cy="2520"/>
            </p14:xfrm>
          </p:contentPart>
        </mc:Choice>
        <mc:Fallback>
          <p:pic>
            <p:nvPicPr>
              <p:cNvPr id="40" name="Ink 39">
                <a:extLst>
                  <a:ext uri="{FF2B5EF4-FFF2-40B4-BE49-F238E27FC236}">
                    <a16:creationId xmlns:a16="http://schemas.microsoft.com/office/drawing/2014/main" id="{D3C7D4E9-13A9-436F-AFD7-0041F484C86A}"/>
                  </a:ext>
                </a:extLst>
              </p:cNvPr>
              <p:cNvPicPr/>
              <p:nvPr/>
            </p:nvPicPr>
            <p:blipFill>
              <a:blip r:embed="rId17"/>
              <a:stretch>
                <a:fillRect/>
              </a:stretch>
            </p:blipFill>
            <p:spPr>
              <a:xfrm>
                <a:off x="665005" y="3768285"/>
                <a:ext cx="331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1" name="Ink 40">
                <a:extLst>
                  <a:ext uri="{FF2B5EF4-FFF2-40B4-BE49-F238E27FC236}">
                    <a16:creationId xmlns:a16="http://schemas.microsoft.com/office/drawing/2014/main" id="{885233E8-FA4D-4401-9B78-49CF432B2EE6}"/>
                  </a:ext>
                </a:extLst>
              </p14:cNvPr>
              <p14:cNvContentPartPr/>
              <p14:nvPr/>
            </p14:nvContentPartPr>
            <p14:xfrm>
              <a:off x="202045" y="3569205"/>
              <a:ext cx="331200" cy="272880"/>
            </p14:xfrm>
          </p:contentPart>
        </mc:Choice>
        <mc:Fallback>
          <p:pic>
            <p:nvPicPr>
              <p:cNvPr id="41" name="Ink 40">
                <a:extLst>
                  <a:ext uri="{FF2B5EF4-FFF2-40B4-BE49-F238E27FC236}">
                    <a16:creationId xmlns:a16="http://schemas.microsoft.com/office/drawing/2014/main" id="{885233E8-FA4D-4401-9B78-49CF432B2EE6}"/>
                  </a:ext>
                </a:extLst>
              </p:cNvPr>
              <p:cNvPicPr/>
              <p:nvPr/>
            </p:nvPicPr>
            <p:blipFill>
              <a:blip r:embed="rId19"/>
              <a:stretch>
                <a:fillRect/>
              </a:stretch>
            </p:blipFill>
            <p:spPr>
              <a:xfrm>
                <a:off x="193045" y="3560565"/>
                <a:ext cx="3488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8" name="Ink 57">
                <a:extLst>
                  <a:ext uri="{FF2B5EF4-FFF2-40B4-BE49-F238E27FC236}">
                    <a16:creationId xmlns:a16="http://schemas.microsoft.com/office/drawing/2014/main" id="{128B397B-2488-4F91-9404-DA17491D2ACC}"/>
                  </a:ext>
                </a:extLst>
              </p14:cNvPr>
              <p14:cNvContentPartPr/>
              <p14:nvPr/>
            </p14:nvContentPartPr>
            <p14:xfrm>
              <a:off x="4500805" y="4051965"/>
              <a:ext cx="1039320" cy="460080"/>
            </p14:xfrm>
          </p:contentPart>
        </mc:Choice>
        <mc:Fallback>
          <p:pic>
            <p:nvPicPr>
              <p:cNvPr id="58" name="Ink 57">
                <a:extLst>
                  <a:ext uri="{FF2B5EF4-FFF2-40B4-BE49-F238E27FC236}">
                    <a16:creationId xmlns:a16="http://schemas.microsoft.com/office/drawing/2014/main" id="{128B397B-2488-4F91-9404-DA17491D2ACC}"/>
                  </a:ext>
                </a:extLst>
              </p:cNvPr>
              <p:cNvPicPr/>
              <p:nvPr/>
            </p:nvPicPr>
            <p:blipFill>
              <a:blip r:embed="rId21"/>
              <a:stretch>
                <a:fillRect/>
              </a:stretch>
            </p:blipFill>
            <p:spPr>
              <a:xfrm>
                <a:off x="4491805" y="4043325"/>
                <a:ext cx="105696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3" name="Ink 202">
                <a:extLst>
                  <a:ext uri="{FF2B5EF4-FFF2-40B4-BE49-F238E27FC236}">
                    <a16:creationId xmlns:a16="http://schemas.microsoft.com/office/drawing/2014/main" id="{4DD6B1D4-98F2-4EBF-8CF2-77636A5EA268}"/>
                  </a:ext>
                </a:extLst>
              </p14:cNvPr>
              <p14:cNvContentPartPr/>
              <p14:nvPr/>
            </p14:nvContentPartPr>
            <p14:xfrm>
              <a:off x="2334325" y="4084365"/>
              <a:ext cx="2039040" cy="759240"/>
            </p14:xfrm>
          </p:contentPart>
        </mc:Choice>
        <mc:Fallback>
          <p:pic>
            <p:nvPicPr>
              <p:cNvPr id="203" name="Ink 202">
                <a:extLst>
                  <a:ext uri="{FF2B5EF4-FFF2-40B4-BE49-F238E27FC236}">
                    <a16:creationId xmlns:a16="http://schemas.microsoft.com/office/drawing/2014/main" id="{4DD6B1D4-98F2-4EBF-8CF2-77636A5EA268}"/>
                  </a:ext>
                </a:extLst>
              </p:cNvPr>
              <p:cNvPicPr/>
              <p:nvPr/>
            </p:nvPicPr>
            <p:blipFill>
              <a:blip r:embed="rId23"/>
              <a:stretch>
                <a:fillRect/>
              </a:stretch>
            </p:blipFill>
            <p:spPr>
              <a:xfrm>
                <a:off x="2325325" y="4075365"/>
                <a:ext cx="2056680" cy="776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4" name="Ink 203">
                <a:extLst>
                  <a:ext uri="{FF2B5EF4-FFF2-40B4-BE49-F238E27FC236}">
                    <a16:creationId xmlns:a16="http://schemas.microsoft.com/office/drawing/2014/main" id="{D23A1FD7-4FB3-4AF6-9A3B-69817D1ABBD6}"/>
                  </a:ext>
                </a:extLst>
              </p14:cNvPr>
              <p14:cNvContentPartPr/>
              <p14:nvPr/>
            </p14:nvContentPartPr>
            <p14:xfrm>
              <a:off x="9404005" y="4105245"/>
              <a:ext cx="360" cy="360"/>
            </p14:xfrm>
          </p:contentPart>
        </mc:Choice>
        <mc:Fallback>
          <p:pic>
            <p:nvPicPr>
              <p:cNvPr id="204" name="Ink 203">
                <a:extLst>
                  <a:ext uri="{FF2B5EF4-FFF2-40B4-BE49-F238E27FC236}">
                    <a16:creationId xmlns:a16="http://schemas.microsoft.com/office/drawing/2014/main" id="{D23A1FD7-4FB3-4AF6-9A3B-69817D1ABBD6}"/>
                  </a:ext>
                </a:extLst>
              </p:cNvPr>
              <p:cNvPicPr/>
              <p:nvPr/>
            </p:nvPicPr>
            <p:blipFill>
              <a:blip r:embed="rId25"/>
              <a:stretch>
                <a:fillRect/>
              </a:stretch>
            </p:blipFill>
            <p:spPr>
              <a:xfrm>
                <a:off x="9395005" y="4096245"/>
                <a:ext cx="18000" cy="180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ctrTitle"/>
          </p:nvPr>
        </p:nvSpPr>
        <p:spPr>
          <a:xfrm>
            <a:off x="311700" y="22407"/>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466" b="1">
                <a:latin typeface="Calibri"/>
                <a:ea typeface="Calibri"/>
                <a:cs typeface="Calibri"/>
                <a:sym typeface="Calibri"/>
              </a:rPr>
              <a:t>ERD Basics</a:t>
            </a:r>
            <a:endParaRPr sz="4466" b="1">
              <a:latin typeface="Calibri"/>
              <a:ea typeface="Calibri"/>
              <a:cs typeface="Calibri"/>
              <a:sym typeface="Calibri"/>
            </a:endParaRPr>
          </a:p>
          <a:p>
            <a:pPr marL="0" lvl="0" indent="0" algn="ctr" rtl="0">
              <a:spcBef>
                <a:spcPts val="0"/>
              </a:spcBef>
              <a:spcAft>
                <a:spcPts val="0"/>
              </a:spcAft>
              <a:buNone/>
            </a:pPr>
            <a:r>
              <a:rPr lang="en" sz="1355" i="1">
                <a:latin typeface="Calibri"/>
                <a:ea typeface="Calibri"/>
                <a:cs typeface="Calibri"/>
                <a:sym typeface="Calibri"/>
              </a:rPr>
              <a:t>movie_sample database</a:t>
            </a:r>
            <a:endParaRPr sz="1355" i="1">
              <a:latin typeface="Calibri"/>
              <a:ea typeface="Calibri"/>
              <a:cs typeface="Calibri"/>
              <a:sym typeface="Calibri"/>
            </a:endParaRPr>
          </a:p>
        </p:txBody>
      </p:sp>
      <p:sp>
        <p:nvSpPr>
          <p:cNvPr id="203" name="Google Shape;203;p36"/>
          <p:cNvSpPr txBox="1"/>
          <p:nvPr/>
        </p:nvSpPr>
        <p:spPr>
          <a:xfrm>
            <a:off x="83100" y="1042175"/>
            <a:ext cx="2158800" cy="6771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rPr>
              <a:t>Our Schema for our DDL queries</a:t>
            </a:r>
            <a:endParaRPr sz="1600">
              <a:solidFill>
                <a:schemeClr val="lt1"/>
              </a:solidFill>
            </a:endParaRPr>
          </a:p>
        </p:txBody>
      </p:sp>
      <p:pic>
        <p:nvPicPr>
          <p:cNvPr id="204" name="Google Shape;204;p36"/>
          <p:cNvPicPr preferRelativeResize="0"/>
          <p:nvPr/>
        </p:nvPicPr>
        <p:blipFill>
          <a:blip r:embed="rId3">
            <a:alphaModFix/>
          </a:blip>
          <a:stretch>
            <a:fillRect/>
          </a:stretch>
        </p:blipFill>
        <p:spPr>
          <a:xfrm>
            <a:off x="2760787" y="815000"/>
            <a:ext cx="3622426" cy="4194952"/>
          </a:xfrm>
          <a:prstGeom prst="rect">
            <a:avLst/>
          </a:prstGeom>
          <a:noFill/>
          <a:ln>
            <a:noFill/>
          </a:ln>
        </p:spPr>
      </p:pic>
      <p:cxnSp>
        <p:nvCxnSpPr>
          <p:cNvPr id="205" name="Google Shape;205;p36"/>
          <p:cNvCxnSpPr>
            <a:stCxn id="203" idx="3"/>
          </p:cNvCxnSpPr>
          <p:nvPr/>
        </p:nvCxnSpPr>
        <p:spPr>
          <a:xfrm>
            <a:off x="2241900" y="1380725"/>
            <a:ext cx="598200" cy="641100"/>
          </a:xfrm>
          <a:prstGeom prst="straightConnector1">
            <a:avLst/>
          </a:prstGeom>
          <a:noFill/>
          <a:ln w="9525" cap="flat" cmpd="sng">
            <a:solidFill>
              <a:schemeClr val="accent1"/>
            </a:solidFill>
            <a:prstDash val="solid"/>
            <a:round/>
            <a:headEnd type="none" w="med" len="med"/>
            <a:tailEnd type="triangle" w="med" len="med"/>
          </a:ln>
        </p:spPr>
      </p:cxnSp>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9844C603-16F6-4F89-8DFD-78D1C581BB55}"/>
                  </a:ext>
                </a:extLst>
              </p14:cNvPr>
              <p14:cNvContentPartPr/>
              <p14:nvPr/>
            </p14:nvContentPartPr>
            <p14:xfrm>
              <a:off x="5846485" y="123889"/>
              <a:ext cx="750960" cy="563760"/>
            </p14:xfrm>
          </p:contentPart>
        </mc:Choice>
        <mc:Fallback>
          <p:pic>
            <p:nvPicPr>
              <p:cNvPr id="14" name="Ink 13">
                <a:extLst>
                  <a:ext uri="{FF2B5EF4-FFF2-40B4-BE49-F238E27FC236}">
                    <a16:creationId xmlns:a16="http://schemas.microsoft.com/office/drawing/2014/main" id="{9844C603-16F6-4F89-8DFD-78D1C581BB55}"/>
                  </a:ext>
                </a:extLst>
              </p:cNvPr>
              <p:cNvPicPr/>
              <p:nvPr/>
            </p:nvPicPr>
            <p:blipFill>
              <a:blip r:embed="rId5"/>
              <a:stretch>
                <a:fillRect/>
              </a:stretch>
            </p:blipFill>
            <p:spPr>
              <a:xfrm>
                <a:off x="5837489" y="115249"/>
                <a:ext cx="768592" cy="58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6" name="Ink 25">
                <a:extLst>
                  <a:ext uri="{FF2B5EF4-FFF2-40B4-BE49-F238E27FC236}">
                    <a16:creationId xmlns:a16="http://schemas.microsoft.com/office/drawing/2014/main" id="{65C821F1-CA12-4733-9F35-DCB1D499A494}"/>
                  </a:ext>
                </a:extLst>
              </p14:cNvPr>
              <p14:cNvContentPartPr/>
              <p14:nvPr/>
            </p14:nvContentPartPr>
            <p14:xfrm>
              <a:off x="8945725" y="308569"/>
              <a:ext cx="23040" cy="10800"/>
            </p14:xfrm>
          </p:contentPart>
        </mc:Choice>
        <mc:Fallback>
          <p:pic>
            <p:nvPicPr>
              <p:cNvPr id="26" name="Ink 25">
                <a:extLst>
                  <a:ext uri="{FF2B5EF4-FFF2-40B4-BE49-F238E27FC236}">
                    <a16:creationId xmlns:a16="http://schemas.microsoft.com/office/drawing/2014/main" id="{65C821F1-CA12-4733-9F35-DCB1D499A494}"/>
                  </a:ext>
                </a:extLst>
              </p:cNvPr>
              <p:cNvPicPr/>
              <p:nvPr/>
            </p:nvPicPr>
            <p:blipFill>
              <a:blip r:embed="rId7"/>
              <a:stretch>
                <a:fillRect/>
              </a:stretch>
            </p:blipFill>
            <p:spPr>
              <a:xfrm>
                <a:off x="8937085" y="299569"/>
                <a:ext cx="406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7" name="Ink 26">
                <a:extLst>
                  <a:ext uri="{FF2B5EF4-FFF2-40B4-BE49-F238E27FC236}">
                    <a16:creationId xmlns:a16="http://schemas.microsoft.com/office/drawing/2014/main" id="{FC20CBD1-22ED-48CC-B76C-C7DDE8A68C27}"/>
                  </a:ext>
                </a:extLst>
              </p14:cNvPr>
              <p14:cNvContentPartPr/>
              <p14:nvPr/>
            </p14:nvContentPartPr>
            <p14:xfrm>
              <a:off x="7981285" y="115609"/>
              <a:ext cx="871560" cy="513720"/>
            </p14:xfrm>
          </p:contentPart>
        </mc:Choice>
        <mc:Fallback>
          <p:pic>
            <p:nvPicPr>
              <p:cNvPr id="27" name="Ink 26">
                <a:extLst>
                  <a:ext uri="{FF2B5EF4-FFF2-40B4-BE49-F238E27FC236}">
                    <a16:creationId xmlns:a16="http://schemas.microsoft.com/office/drawing/2014/main" id="{FC20CBD1-22ED-48CC-B76C-C7DDE8A68C27}"/>
                  </a:ext>
                </a:extLst>
              </p:cNvPr>
              <p:cNvPicPr/>
              <p:nvPr/>
            </p:nvPicPr>
            <p:blipFill>
              <a:blip r:embed="rId9"/>
              <a:stretch>
                <a:fillRect/>
              </a:stretch>
            </p:blipFill>
            <p:spPr>
              <a:xfrm>
                <a:off x="7972645" y="106969"/>
                <a:ext cx="88920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8" name="Ink 27">
                <a:extLst>
                  <a:ext uri="{FF2B5EF4-FFF2-40B4-BE49-F238E27FC236}">
                    <a16:creationId xmlns:a16="http://schemas.microsoft.com/office/drawing/2014/main" id="{14A4094D-1ED6-4877-9EA4-5A43AEB51B32}"/>
                  </a:ext>
                </a:extLst>
              </p14:cNvPr>
              <p14:cNvContentPartPr/>
              <p14:nvPr/>
            </p14:nvContentPartPr>
            <p14:xfrm>
              <a:off x="6684925" y="126049"/>
              <a:ext cx="1203480" cy="478080"/>
            </p14:xfrm>
          </p:contentPart>
        </mc:Choice>
        <mc:Fallback>
          <p:pic>
            <p:nvPicPr>
              <p:cNvPr id="28" name="Ink 27">
                <a:extLst>
                  <a:ext uri="{FF2B5EF4-FFF2-40B4-BE49-F238E27FC236}">
                    <a16:creationId xmlns:a16="http://schemas.microsoft.com/office/drawing/2014/main" id="{14A4094D-1ED6-4877-9EA4-5A43AEB51B32}"/>
                  </a:ext>
                </a:extLst>
              </p:cNvPr>
              <p:cNvPicPr/>
              <p:nvPr/>
            </p:nvPicPr>
            <p:blipFill>
              <a:blip r:embed="rId11"/>
              <a:stretch>
                <a:fillRect/>
              </a:stretch>
            </p:blipFill>
            <p:spPr>
              <a:xfrm>
                <a:off x="6675925" y="117409"/>
                <a:ext cx="122112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9" name="Ink 208">
                <a:extLst>
                  <a:ext uri="{FF2B5EF4-FFF2-40B4-BE49-F238E27FC236}">
                    <a16:creationId xmlns:a16="http://schemas.microsoft.com/office/drawing/2014/main" id="{A7671305-904D-4293-84DD-4A5D6DD31A09}"/>
                  </a:ext>
                </a:extLst>
              </p14:cNvPr>
              <p14:cNvContentPartPr/>
              <p14:nvPr/>
            </p14:nvContentPartPr>
            <p14:xfrm>
              <a:off x="8802445" y="3082009"/>
              <a:ext cx="191880" cy="185400"/>
            </p14:xfrm>
          </p:contentPart>
        </mc:Choice>
        <mc:Fallback>
          <p:pic>
            <p:nvPicPr>
              <p:cNvPr id="209" name="Ink 208">
                <a:extLst>
                  <a:ext uri="{FF2B5EF4-FFF2-40B4-BE49-F238E27FC236}">
                    <a16:creationId xmlns:a16="http://schemas.microsoft.com/office/drawing/2014/main" id="{A7671305-904D-4293-84DD-4A5D6DD31A09}"/>
                  </a:ext>
                </a:extLst>
              </p:cNvPr>
              <p:cNvPicPr/>
              <p:nvPr/>
            </p:nvPicPr>
            <p:blipFill>
              <a:blip r:embed="rId13"/>
              <a:stretch>
                <a:fillRect/>
              </a:stretch>
            </p:blipFill>
            <p:spPr>
              <a:xfrm>
                <a:off x="8793445" y="3073009"/>
                <a:ext cx="2095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1" name="Ink 220">
                <a:extLst>
                  <a:ext uri="{FF2B5EF4-FFF2-40B4-BE49-F238E27FC236}">
                    <a16:creationId xmlns:a16="http://schemas.microsoft.com/office/drawing/2014/main" id="{B4AB23D8-4E1A-402B-9D25-C595387A3BA4}"/>
                  </a:ext>
                </a:extLst>
              </p14:cNvPr>
              <p14:cNvContentPartPr/>
              <p14:nvPr/>
            </p14:nvContentPartPr>
            <p14:xfrm>
              <a:off x="6444085" y="1360129"/>
              <a:ext cx="2215080" cy="3088440"/>
            </p14:xfrm>
          </p:contentPart>
        </mc:Choice>
        <mc:Fallback>
          <p:pic>
            <p:nvPicPr>
              <p:cNvPr id="221" name="Ink 220">
                <a:extLst>
                  <a:ext uri="{FF2B5EF4-FFF2-40B4-BE49-F238E27FC236}">
                    <a16:creationId xmlns:a16="http://schemas.microsoft.com/office/drawing/2014/main" id="{B4AB23D8-4E1A-402B-9D25-C595387A3BA4}"/>
                  </a:ext>
                </a:extLst>
              </p:cNvPr>
              <p:cNvPicPr/>
              <p:nvPr/>
            </p:nvPicPr>
            <p:blipFill>
              <a:blip r:embed="rId15"/>
              <a:stretch>
                <a:fillRect/>
              </a:stretch>
            </p:blipFill>
            <p:spPr>
              <a:xfrm>
                <a:off x="6435444" y="1351489"/>
                <a:ext cx="2232723" cy="310608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ctrTitle"/>
          </p:nvPr>
        </p:nvSpPr>
        <p:spPr>
          <a:xfrm>
            <a:off x="311700" y="1105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Create Table</a:t>
            </a:r>
            <a:endParaRPr sz="4800" b="1">
              <a:latin typeface="Calibri"/>
              <a:ea typeface="Calibri"/>
              <a:cs typeface="Calibri"/>
              <a:sym typeface="Calibri"/>
            </a:endParaRPr>
          </a:p>
          <a:p>
            <a:pPr marL="0" lvl="0" indent="0" algn="ctr" rtl="0">
              <a:spcBef>
                <a:spcPts val="0"/>
              </a:spcBef>
              <a:spcAft>
                <a:spcPts val="0"/>
              </a:spcAft>
              <a:buNone/>
            </a:pPr>
            <a:r>
              <a:rPr lang="en" sz="1550" i="1">
                <a:latin typeface="Calibri"/>
                <a:ea typeface="Calibri"/>
                <a:cs typeface="Calibri"/>
                <a:sym typeface="Calibri"/>
              </a:rPr>
              <a:t>syntax</a:t>
            </a:r>
            <a:endParaRPr sz="1550" i="1">
              <a:latin typeface="Calibri"/>
              <a:ea typeface="Calibri"/>
              <a:cs typeface="Calibri"/>
              <a:sym typeface="Calibri"/>
            </a:endParaRPr>
          </a:p>
        </p:txBody>
      </p:sp>
      <p:sp>
        <p:nvSpPr>
          <p:cNvPr id="211" name="Google Shape;211;p37"/>
          <p:cNvSpPr txBox="1">
            <a:spLocks noGrp="1"/>
          </p:cNvSpPr>
          <p:nvPr>
            <p:ph type="subTitle" idx="1"/>
          </p:nvPr>
        </p:nvSpPr>
        <p:spPr>
          <a:xfrm>
            <a:off x="83100" y="1061450"/>
            <a:ext cx="8151600" cy="38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b="1"/>
          </a:p>
          <a:p>
            <a:pPr marL="0" lvl="0" indent="457200" algn="l" rtl="0">
              <a:lnSpc>
                <a:spcPct val="150000"/>
              </a:lnSpc>
              <a:spcBef>
                <a:spcPts val="0"/>
              </a:spcBef>
              <a:spcAft>
                <a:spcPts val="0"/>
              </a:spcAft>
              <a:buNone/>
            </a:pPr>
            <a:r>
              <a:rPr lang="en" sz="1300">
                <a:solidFill>
                  <a:schemeClr val="accent1"/>
                </a:solidFill>
              </a:rPr>
              <a:t>CREATE TABLE </a:t>
            </a:r>
            <a:r>
              <a:rPr lang="en" sz="1300"/>
              <a:t>[</a:t>
            </a:r>
            <a:r>
              <a:rPr lang="en" sz="1300">
                <a:solidFill>
                  <a:srgbClr val="4A86E8"/>
                </a:solidFill>
              </a:rPr>
              <a:t>IF NOT EXISTS</a:t>
            </a:r>
            <a:r>
              <a:rPr lang="en" sz="1300"/>
              <a:t>] table_name (</a:t>
            </a:r>
            <a:endParaRPr sz="1300"/>
          </a:p>
          <a:p>
            <a:pPr marL="457200" lvl="0" indent="457200" algn="l" rtl="0">
              <a:lnSpc>
                <a:spcPct val="150000"/>
              </a:lnSpc>
              <a:spcBef>
                <a:spcPts val="0"/>
              </a:spcBef>
              <a:spcAft>
                <a:spcPts val="0"/>
              </a:spcAft>
              <a:buNone/>
            </a:pPr>
            <a:r>
              <a:rPr lang="en" sz="1300">
                <a:solidFill>
                  <a:srgbClr val="FF00FF"/>
                </a:solidFill>
              </a:rPr>
              <a:t>col_1 datatype(length) column_contraint</a:t>
            </a:r>
            <a:r>
              <a:rPr lang="en" sz="1300"/>
              <a:t>,</a:t>
            </a:r>
            <a:endParaRPr sz="1300"/>
          </a:p>
          <a:p>
            <a:pPr marL="457200" lvl="0" indent="457200" algn="l" rtl="0">
              <a:lnSpc>
                <a:spcPct val="150000"/>
              </a:lnSpc>
              <a:spcBef>
                <a:spcPts val="0"/>
              </a:spcBef>
              <a:spcAft>
                <a:spcPts val="0"/>
              </a:spcAft>
              <a:buNone/>
            </a:pPr>
            <a:r>
              <a:rPr lang="en" sz="1300">
                <a:solidFill>
                  <a:srgbClr val="FF00FF"/>
                </a:solidFill>
              </a:rPr>
              <a:t>price NUMERIC NOT NULL CHECK(price&gt;0)</a:t>
            </a:r>
            <a:r>
              <a:rPr lang="en" sz="1300"/>
              <a:t>,</a:t>
            </a:r>
            <a:endParaRPr sz="1300"/>
          </a:p>
          <a:p>
            <a:pPr marL="457200" lvl="0" indent="457200" algn="l" rtl="0">
              <a:lnSpc>
                <a:spcPct val="150000"/>
              </a:lnSpc>
              <a:spcBef>
                <a:spcPts val="0"/>
              </a:spcBef>
              <a:spcAft>
                <a:spcPts val="0"/>
              </a:spcAft>
              <a:buNone/>
            </a:pPr>
            <a:r>
              <a:rPr lang="en" sz="1300"/>
              <a:t>col_3 datatype(length) column_contraint,</a:t>
            </a:r>
            <a:endParaRPr sz="1300"/>
          </a:p>
          <a:p>
            <a:pPr marL="457200" lvl="0" indent="457200" algn="l" rtl="0">
              <a:lnSpc>
                <a:spcPct val="150000"/>
              </a:lnSpc>
              <a:spcBef>
                <a:spcPts val="0"/>
              </a:spcBef>
              <a:spcAft>
                <a:spcPts val="0"/>
              </a:spcAft>
              <a:buNone/>
            </a:pPr>
            <a:r>
              <a:rPr lang="en" sz="1300"/>
              <a:t>Director_id REFERENCES directors(director_id)</a:t>
            </a:r>
            <a:endParaRPr sz="1300"/>
          </a:p>
          <a:p>
            <a:pPr marL="457200" lvl="0" indent="457200" algn="l" rtl="0">
              <a:lnSpc>
                <a:spcPct val="150000"/>
              </a:lnSpc>
              <a:spcBef>
                <a:spcPts val="0"/>
              </a:spcBef>
              <a:spcAft>
                <a:spcPts val="0"/>
              </a:spcAft>
              <a:buNone/>
            </a:pPr>
            <a:r>
              <a:rPr lang="en" sz="1300">
                <a:solidFill>
                  <a:srgbClr val="38761D"/>
                </a:solidFill>
              </a:rPr>
              <a:t>UNIQUE (col_x),</a:t>
            </a:r>
            <a:br>
              <a:rPr lang="en" sz="1300">
                <a:solidFill>
                  <a:srgbClr val="38761D"/>
                </a:solidFill>
              </a:rPr>
            </a:br>
            <a:r>
              <a:rPr lang="en" sz="1300">
                <a:solidFill>
                  <a:srgbClr val="38761D"/>
                </a:solidFill>
              </a:rPr>
              <a:t>	</a:t>
            </a:r>
            <a:r>
              <a:rPr lang="en" sz="1300" i="1">
                <a:solidFill>
                  <a:srgbClr val="38761D"/>
                </a:solidFill>
              </a:rPr>
              <a:t>CONSTRAINT constraint_name</a:t>
            </a:r>
            <a:r>
              <a:rPr lang="en" sz="1300">
                <a:solidFill>
                  <a:srgbClr val="38761D"/>
                </a:solidFill>
              </a:rPr>
              <a:t> PRIMARY KEY (col_x,...),</a:t>
            </a:r>
            <a:endParaRPr sz="1300">
              <a:solidFill>
                <a:srgbClr val="38761D"/>
              </a:solidFill>
            </a:endParaRPr>
          </a:p>
          <a:p>
            <a:pPr marL="457200" lvl="0" indent="457200" algn="l" rtl="0">
              <a:lnSpc>
                <a:spcPct val="150000"/>
              </a:lnSpc>
              <a:spcBef>
                <a:spcPts val="0"/>
              </a:spcBef>
              <a:spcAft>
                <a:spcPts val="0"/>
              </a:spcAft>
              <a:buNone/>
            </a:pPr>
            <a:r>
              <a:rPr lang="en" sz="1300" i="1">
                <a:solidFill>
                  <a:srgbClr val="38761D"/>
                </a:solidFill>
              </a:rPr>
              <a:t>CONSTRAINT constraint_name</a:t>
            </a:r>
            <a:r>
              <a:rPr lang="en" sz="1300">
                <a:solidFill>
                  <a:srgbClr val="38761D"/>
                </a:solidFill>
              </a:rPr>
              <a:t> FOREIGN KEY (col_y) 	</a:t>
            </a:r>
            <a:endParaRPr sz="1300">
              <a:solidFill>
                <a:srgbClr val="38761D"/>
              </a:solidFill>
            </a:endParaRPr>
          </a:p>
          <a:p>
            <a:pPr marL="1371600" lvl="0" indent="457200" algn="l" rtl="0">
              <a:lnSpc>
                <a:spcPct val="150000"/>
              </a:lnSpc>
              <a:spcBef>
                <a:spcPts val="0"/>
              </a:spcBef>
              <a:spcAft>
                <a:spcPts val="0"/>
              </a:spcAft>
              <a:buNone/>
            </a:pPr>
            <a:r>
              <a:rPr lang="en" sz="1300">
                <a:solidFill>
                  <a:srgbClr val="38761D"/>
                </a:solidFill>
              </a:rPr>
              <a:t>REFERENCES </a:t>
            </a:r>
            <a:r>
              <a:rPr lang="en" sz="1300" i="1">
                <a:solidFill>
                  <a:srgbClr val="38761D"/>
                </a:solidFill>
              </a:rPr>
              <a:t>table </a:t>
            </a:r>
            <a:r>
              <a:rPr lang="en" sz="1300">
                <a:solidFill>
                  <a:srgbClr val="38761D"/>
                </a:solidFill>
              </a:rPr>
              <a:t>ON UPDATE/DELETE </a:t>
            </a:r>
            <a:br>
              <a:rPr lang="en" sz="1300">
                <a:solidFill>
                  <a:srgbClr val="38761D"/>
                </a:solidFill>
              </a:rPr>
            </a:br>
            <a:r>
              <a:rPr lang="en" sz="1300">
                <a:solidFill>
                  <a:srgbClr val="38761D"/>
                </a:solidFill>
              </a:rPr>
              <a:t>		[ON UPDATE CASCADE| SET NULL| SET DEFAULT| NO ACTION]</a:t>
            </a:r>
            <a:endParaRPr sz="1300">
              <a:solidFill>
                <a:srgbClr val="38761D"/>
              </a:solidFill>
            </a:endParaRPr>
          </a:p>
          <a:p>
            <a:pPr marL="457200" lvl="0" indent="457200" algn="l" rtl="0">
              <a:lnSpc>
                <a:spcPct val="150000"/>
              </a:lnSpc>
              <a:spcBef>
                <a:spcPts val="0"/>
              </a:spcBef>
              <a:spcAft>
                <a:spcPts val="0"/>
              </a:spcAft>
              <a:buNone/>
            </a:pPr>
            <a:r>
              <a:rPr lang="en" sz="1300">
                <a:solidFill>
                  <a:srgbClr val="38761D"/>
                </a:solidFill>
              </a:rPr>
              <a:t>			[ON DELETE CASCADE| SET NULL| SET DEFAULT| NO ACTION], ...</a:t>
            </a:r>
            <a:endParaRPr sz="1300">
              <a:solidFill>
                <a:srgbClr val="38761D"/>
              </a:solidFill>
            </a:endParaRPr>
          </a:p>
          <a:p>
            <a:pPr marL="457200" lvl="0" indent="457200" algn="l" rtl="0">
              <a:lnSpc>
                <a:spcPct val="150000"/>
              </a:lnSpc>
              <a:spcBef>
                <a:spcPts val="0"/>
              </a:spcBef>
              <a:spcAft>
                <a:spcPts val="0"/>
              </a:spcAft>
              <a:buNone/>
            </a:pPr>
            <a:r>
              <a:rPr lang="en" sz="1300">
                <a:solidFill>
                  <a:srgbClr val="38761D"/>
                </a:solidFill>
              </a:rPr>
              <a:t>CHECK (condition)</a:t>
            </a:r>
            <a:endParaRPr sz="1300">
              <a:solidFill>
                <a:srgbClr val="38761D"/>
              </a:solidFill>
            </a:endParaRPr>
          </a:p>
          <a:p>
            <a:pPr marL="457200" lvl="0" indent="0" algn="l" rtl="0">
              <a:lnSpc>
                <a:spcPct val="150000"/>
              </a:lnSpc>
              <a:spcBef>
                <a:spcPts val="0"/>
              </a:spcBef>
              <a:spcAft>
                <a:spcPts val="0"/>
              </a:spcAft>
              <a:buNone/>
            </a:pPr>
            <a:r>
              <a:rPr lang="en" sz="1300"/>
              <a:t>);</a:t>
            </a:r>
            <a:endParaRPr sz="19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cxnSp>
        <p:nvCxnSpPr>
          <p:cNvPr id="212" name="Google Shape;212;p37"/>
          <p:cNvCxnSpPr>
            <a:stCxn id="213" idx="1"/>
          </p:cNvCxnSpPr>
          <p:nvPr/>
        </p:nvCxnSpPr>
        <p:spPr>
          <a:xfrm flipH="1">
            <a:off x="3081800" y="1233175"/>
            <a:ext cx="2186100" cy="201000"/>
          </a:xfrm>
          <a:prstGeom prst="straightConnector1">
            <a:avLst/>
          </a:prstGeom>
          <a:noFill/>
          <a:ln w="9525" cap="flat" cmpd="sng">
            <a:solidFill>
              <a:schemeClr val="dk2"/>
            </a:solidFill>
            <a:prstDash val="solid"/>
            <a:round/>
            <a:headEnd type="none" w="med" len="med"/>
            <a:tailEnd type="triangle" w="med" len="med"/>
          </a:ln>
        </p:spPr>
      </p:cxnSp>
      <p:cxnSp>
        <p:nvCxnSpPr>
          <p:cNvPr id="214" name="Google Shape;214;p37"/>
          <p:cNvCxnSpPr>
            <a:stCxn id="215" idx="1"/>
          </p:cNvCxnSpPr>
          <p:nvPr/>
        </p:nvCxnSpPr>
        <p:spPr>
          <a:xfrm rot="10800000">
            <a:off x="4251575" y="1836275"/>
            <a:ext cx="1798500" cy="174600"/>
          </a:xfrm>
          <a:prstGeom prst="straightConnector1">
            <a:avLst/>
          </a:prstGeom>
          <a:noFill/>
          <a:ln w="9525" cap="flat" cmpd="sng">
            <a:solidFill>
              <a:schemeClr val="dk2"/>
            </a:solidFill>
            <a:prstDash val="solid"/>
            <a:round/>
            <a:headEnd type="none" w="med" len="med"/>
            <a:tailEnd type="triangle" w="med" len="med"/>
          </a:ln>
        </p:spPr>
      </p:cxnSp>
      <p:sp>
        <p:nvSpPr>
          <p:cNvPr id="213" name="Google Shape;213;p37"/>
          <p:cNvSpPr txBox="1"/>
          <p:nvPr/>
        </p:nvSpPr>
        <p:spPr>
          <a:xfrm>
            <a:off x="5267900" y="971575"/>
            <a:ext cx="3391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1"/>
                </a:solidFill>
              </a:rPr>
              <a:t>CREATE TABLE </a:t>
            </a:r>
            <a:r>
              <a:rPr lang="en" sz="1100"/>
              <a:t>keyword + IF NOT EXISTS option which avoids error</a:t>
            </a:r>
            <a:endParaRPr sz="1100"/>
          </a:p>
        </p:txBody>
      </p:sp>
      <p:sp>
        <p:nvSpPr>
          <p:cNvPr id="215" name="Google Shape;215;p37"/>
          <p:cNvSpPr txBox="1"/>
          <p:nvPr/>
        </p:nvSpPr>
        <p:spPr>
          <a:xfrm>
            <a:off x="6050075" y="1749275"/>
            <a:ext cx="2745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00FF"/>
                </a:solidFill>
              </a:rPr>
              <a:t>Columns</a:t>
            </a:r>
            <a:r>
              <a:rPr lang="en" sz="1100"/>
              <a:t> have: name, datatype, and constraint</a:t>
            </a:r>
            <a:endParaRPr sz="1100"/>
          </a:p>
        </p:txBody>
      </p:sp>
      <p:cxnSp>
        <p:nvCxnSpPr>
          <p:cNvPr id="216" name="Google Shape;216;p37"/>
          <p:cNvCxnSpPr>
            <a:stCxn id="217" idx="1"/>
          </p:cNvCxnSpPr>
          <p:nvPr/>
        </p:nvCxnSpPr>
        <p:spPr>
          <a:xfrm flipH="1">
            <a:off x="5684400" y="2937425"/>
            <a:ext cx="622500" cy="141300"/>
          </a:xfrm>
          <a:prstGeom prst="straightConnector1">
            <a:avLst/>
          </a:prstGeom>
          <a:noFill/>
          <a:ln w="9525" cap="flat" cmpd="sng">
            <a:solidFill>
              <a:schemeClr val="dk2"/>
            </a:solidFill>
            <a:prstDash val="solid"/>
            <a:round/>
            <a:headEnd type="none" w="med" len="med"/>
            <a:tailEnd type="triangle" w="med" len="med"/>
          </a:ln>
        </p:spPr>
      </p:cxnSp>
      <p:sp>
        <p:nvSpPr>
          <p:cNvPr id="217" name="Google Shape;217;p37"/>
          <p:cNvSpPr txBox="1"/>
          <p:nvPr/>
        </p:nvSpPr>
        <p:spPr>
          <a:xfrm>
            <a:off x="6306900" y="2329475"/>
            <a:ext cx="25851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38761D"/>
                </a:solidFill>
              </a:rPr>
              <a:t>Table constraints</a:t>
            </a:r>
            <a:r>
              <a:rPr lang="en" sz="1100"/>
              <a:t> including primary key, foreign key, and check constraints. </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i="1">
                <a:solidFill>
                  <a:srgbClr val="38761D"/>
                </a:solidFill>
              </a:rPr>
              <a:t>CONSTRAINT constraint_name</a:t>
            </a:r>
            <a:r>
              <a:rPr lang="en" sz="1100" i="1"/>
              <a:t> </a:t>
            </a:r>
            <a:r>
              <a:rPr lang="en" sz="1100"/>
              <a:t>is optional</a:t>
            </a:r>
            <a:endParaRPr sz="1100"/>
          </a:p>
        </p:txBody>
      </p:sp>
      <p:cxnSp>
        <p:nvCxnSpPr>
          <p:cNvPr id="218" name="Google Shape;218;p37"/>
          <p:cNvCxnSpPr>
            <a:stCxn id="215" idx="1"/>
          </p:cNvCxnSpPr>
          <p:nvPr/>
        </p:nvCxnSpPr>
        <p:spPr>
          <a:xfrm flipH="1">
            <a:off x="4537175" y="2010875"/>
            <a:ext cx="1512900" cy="14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6" name="Ink 15">
                <a:extLst>
                  <a:ext uri="{FF2B5EF4-FFF2-40B4-BE49-F238E27FC236}">
                    <a16:creationId xmlns:a16="http://schemas.microsoft.com/office/drawing/2014/main" id="{3490C0EA-1BFE-4741-838C-44DA99062882}"/>
                  </a:ext>
                </a:extLst>
              </p14:cNvPr>
              <p14:cNvContentPartPr/>
              <p14:nvPr/>
            </p14:nvContentPartPr>
            <p14:xfrm>
              <a:off x="1561139" y="458288"/>
              <a:ext cx="1251000" cy="155520"/>
            </p14:xfrm>
          </p:contentPart>
        </mc:Choice>
        <mc:Fallback>
          <p:pic>
            <p:nvPicPr>
              <p:cNvPr id="16" name="Ink 15">
                <a:extLst>
                  <a:ext uri="{FF2B5EF4-FFF2-40B4-BE49-F238E27FC236}">
                    <a16:creationId xmlns:a16="http://schemas.microsoft.com/office/drawing/2014/main" id="{3490C0EA-1BFE-4741-838C-44DA99062882}"/>
                  </a:ext>
                </a:extLst>
              </p:cNvPr>
              <p:cNvPicPr/>
              <p:nvPr/>
            </p:nvPicPr>
            <p:blipFill>
              <a:blip r:embed="rId3"/>
              <a:stretch>
                <a:fillRect/>
              </a:stretch>
            </p:blipFill>
            <p:spPr>
              <a:xfrm>
                <a:off x="1552499" y="449288"/>
                <a:ext cx="12686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9" name="Ink 28">
                <a:extLst>
                  <a:ext uri="{FF2B5EF4-FFF2-40B4-BE49-F238E27FC236}">
                    <a16:creationId xmlns:a16="http://schemas.microsoft.com/office/drawing/2014/main" id="{F2A3AE94-4560-48C1-B8FE-697C82E9A8DF}"/>
                  </a:ext>
                </a:extLst>
              </p14:cNvPr>
              <p14:cNvContentPartPr/>
              <p14:nvPr/>
            </p14:nvContentPartPr>
            <p14:xfrm>
              <a:off x="3306059" y="116288"/>
              <a:ext cx="2748240" cy="701280"/>
            </p14:xfrm>
          </p:contentPart>
        </mc:Choice>
        <mc:Fallback>
          <p:pic>
            <p:nvPicPr>
              <p:cNvPr id="29" name="Ink 28">
                <a:extLst>
                  <a:ext uri="{FF2B5EF4-FFF2-40B4-BE49-F238E27FC236}">
                    <a16:creationId xmlns:a16="http://schemas.microsoft.com/office/drawing/2014/main" id="{F2A3AE94-4560-48C1-B8FE-697C82E9A8DF}"/>
                  </a:ext>
                </a:extLst>
              </p:cNvPr>
              <p:cNvPicPr/>
              <p:nvPr/>
            </p:nvPicPr>
            <p:blipFill>
              <a:blip r:embed="rId5"/>
              <a:stretch>
                <a:fillRect/>
              </a:stretch>
            </p:blipFill>
            <p:spPr>
              <a:xfrm>
                <a:off x="3297059" y="107288"/>
                <a:ext cx="2765880" cy="718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5" name="Ink 34">
                <a:extLst>
                  <a:ext uri="{FF2B5EF4-FFF2-40B4-BE49-F238E27FC236}">
                    <a16:creationId xmlns:a16="http://schemas.microsoft.com/office/drawing/2014/main" id="{FAE00AE8-C5E2-4351-855A-C98C380A489A}"/>
                  </a:ext>
                </a:extLst>
              </p14:cNvPr>
              <p14:cNvContentPartPr/>
              <p14:nvPr/>
            </p14:nvContentPartPr>
            <p14:xfrm>
              <a:off x="1564739" y="1164968"/>
              <a:ext cx="1402200" cy="127800"/>
            </p14:xfrm>
          </p:contentPart>
        </mc:Choice>
        <mc:Fallback>
          <p:pic>
            <p:nvPicPr>
              <p:cNvPr id="35" name="Ink 34">
                <a:extLst>
                  <a:ext uri="{FF2B5EF4-FFF2-40B4-BE49-F238E27FC236}">
                    <a16:creationId xmlns:a16="http://schemas.microsoft.com/office/drawing/2014/main" id="{FAE00AE8-C5E2-4351-855A-C98C380A489A}"/>
                  </a:ext>
                </a:extLst>
              </p:cNvPr>
              <p:cNvPicPr/>
              <p:nvPr/>
            </p:nvPicPr>
            <p:blipFill>
              <a:blip r:embed="rId7"/>
              <a:stretch>
                <a:fillRect/>
              </a:stretch>
            </p:blipFill>
            <p:spPr>
              <a:xfrm>
                <a:off x="1555741" y="1156328"/>
                <a:ext cx="1419835"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6" name="Ink 35">
                <a:extLst>
                  <a:ext uri="{FF2B5EF4-FFF2-40B4-BE49-F238E27FC236}">
                    <a16:creationId xmlns:a16="http://schemas.microsoft.com/office/drawing/2014/main" id="{6E50091A-8362-4130-B575-771B431C35DA}"/>
                  </a:ext>
                </a:extLst>
              </p14:cNvPr>
              <p14:cNvContentPartPr/>
              <p14:nvPr/>
            </p14:nvContentPartPr>
            <p14:xfrm>
              <a:off x="245339" y="362888"/>
              <a:ext cx="1015200" cy="968760"/>
            </p14:xfrm>
          </p:contentPart>
        </mc:Choice>
        <mc:Fallback>
          <p:pic>
            <p:nvPicPr>
              <p:cNvPr id="36" name="Ink 35">
                <a:extLst>
                  <a:ext uri="{FF2B5EF4-FFF2-40B4-BE49-F238E27FC236}">
                    <a16:creationId xmlns:a16="http://schemas.microsoft.com/office/drawing/2014/main" id="{6E50091A-8362-4130-B575-771B431C35DA}"/>
                  </a:ext>
                </a:extLst>
              </p:cNvPr>
              <p:cNvPicPr/>
              <p:nvPr/>
            </p:nvPicPr>
            <p:blipFill>
              <a:blip r:embed="rId9"/>
              <a:stretch>
                <a:fillRect/>
              </a:stretch>
            </p:blipFill>
            <p:spPr>
              <a:xfrm>
                <a:off x="236339" y="354251"/>
                <a:ext cx="1032840" cy="98639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8" name="Ink 47">
                <a:extLst>
                  <a:ext uri="{FF2B5EF4-FFF2-40B4-BE49-F238E27FC236}">
                    <a16:creationId xmlns:a16="http://schemas.microsoft.com/office/drawing/2014/main" id="{1F96A327-FE24-4CC7-9E38-1D3AE7FBA900}"/>
                  </a:ext>
                </a:extLst>
              </p14:cNvPr>
              <p14:cNvContentPartPr/>
              <p14:nvPr/>
            </p14:nvContentPartPr>
            <p14:xfrm>
              <a:off x="3396059" y="945728"/>
              <a:ext cx="551160" cy="284400"/>
            </p14:xfrm>
          </p:contentPart>
        </mc:Choice>
        <mc:Fallback>
          <p:pic>
            <p:nvPicPr>
              <p:cNvPr id="48" name="Ink 47">
                <a:extLst>
                  <a:ext uri="{FF2B5EF4-FFF2-40B4-BE49-F238E27FC236}">
                    <a16:creationId xmlns:a16="http://schemas.microsoft.com/office/drawing/2014/main" id="{1F96A327-FE24-4CC7-9E38-1D3AE7FBA900}"/>
                  </a:ext>
                </a:extLst>
              </p:cNvPr>
              <p:cNvPicPr/>
              <p:nvPr/>
            </p:nvPicPr>
            <p:blipFill>
              <a:blip r:embed="rId11"/>
              <a:stretch>
                <a:fillRect/>
              </a:stretch>
            </p:blipFill>
            <p:spPr>
              <a:xfrm>
                <a:off x="3387419" y="936728"/>
                <a:ext cx="56880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7" name="Ink 66">
                <a:extLst>
                  <a:ext uri="{FF2B5EF4-FFF2-40B4-BE49-F238E27FC236}">
                    <a16:creationId xmlns:a16="http://schemas.microsoft.com/office/drawing/2014/main" id="{78E8DDB8-29C0-4CC9-9B5D-EAFA0045C9CC}"/>
                  </a:ext>
                </a:extLst>
              </p14:cNvPr>
              <p14:cNvContentPartPr/>
              <p14:nvPr/>
            </p14:nvContentPartPr>
            <p14:xfrm>
              <a:off x="182339" y="1548008"/>
              <a:ext cx="4430160" cy="1587960"/>
            </p14:xfrm>
          </p:contentPart>
        </mc:Choice>
        <mc:Fallback>
          <p:pic>
            <p:nvPicPr>
              <p:cNvPr id="67" name="Ink 66">
                <a:extLst>
                  <a:ext uri="{FF2B5EF4-FFF2-40B4-BE49-F238E27FC236}">
                    <a16:creationId xmlns:a16="http://schemas.microsoft.com/office/drawing/2014/main" id="{78E8DDB8-29C0-4CC9-9B5D-EAFA0045C9CC}"/>
                  </a:ext>
                </a:extLst>
              </p:cNvPr>
              <p:cNvPicPr/>
              <p:nvPr/>
            </p:nvPicPr>
            <p:blipFill>
              <a:blip r:embed="rId13"/>
              <a:stretch>
                <a:fillRect/>
              </a:stretch>
            </p:blipFill>
            <p:spPr>
              <a:xfrm>
                <a:off x="173338" y="1539008"/>
                <a:ext cx="4447801" cy="1605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6" name="Ink 105">
                <a:extLst>
                  <a:ext uri="{FF2B5EF4-FFF2-40B4-BE49-F238E27FC236}">
                    <a16:creationId xmlns:a16="http://schemas.microsoft.com/office/drawing/2014/main" id="{C4D52DC6-A1D9-4DE8-8CF5-DE1AF4A8CECE}"/>
                  </a:ext>
                </a:extLst>
              </p14:cNvPr>
              <p14:cNvContentPartPr/>
              <p14:nvPr/>
            </p14:nvContentPartPr>
            <p14:xfrm>
              <a:off x="5346539" y="2218688"/>
              <a:ext cx="3764160" cy="1632960"/>
            </p14:xfrm>
          </p:contentPart>
        </mc:Choice>
        <mc:Fallback>
          <p:pic>
            <p:nvPicPr>
              <p:cNvPr id="106" name="Ink 105">
                <a:extLst>
                  <a:ext uri="{FF2B5EF4-FFF2-40B4-BE49-F238E27FC236}">
                    <a16:creationId xmlns:a16="http://schemas.microsoft.com/office/drawing/2014/main" id="{C4D52DC6-A1D9-4DE8-8CF5-DE1AF4A8CECE}"/>
                  </a:ext>
                </a:extLst>
              </p:cNvPr>
              <p:cNvPicPr/>
              <p:nvPr/>
            </p:nvPicPr>
            <p:blipFill>
              <a:blip r:embed="rId15"/>
              <a:stretch>
                <a:fillRect/>
              </a:stretch>
            </p:blipFill>
            <p:spPr>
              <a:xfrm>
                <a:off x="5337540" y="2209688"/>
                <a:ext cx="3781798" cy="1650600"/>
              </a:xfrm>
              <a:prstGeom prst="rect">
                <a:avLst/>
              </a:prstGeom>
            </p:spPr>
          </p:pic>
        </mc:Fallback>
      </mc:AlternateContent>
    </p:spTree>
    <p:extLst>
      <p:ext uri="{BB962C8B-B14F-4D97-AF65-F5344CB8AC3E}">
        <p14:creationId xmlns:p14="http://schemas.microsoft.com/office/powerpoint/2010/main" val="159289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ctrTitle"/>
          </p:nvPr>
        </p:nvSpPr>
        <p:spPr>
          <a:xfrm>
            <a:off x="311700" y="67553"/>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 Types</a:t>
            </a:r>
            <a:endParaRPr sz="4800" b="1">
              <a:latin typeface="Calibri"/>
              <a:ea typeface="Calibri"/>
              <a:cs typeface="Calibri"/>
              <a:sym typeface="Calibri"/>
            </a:endParaRPr>
          </a:p>
          <a:p>
            <a:pPr marL="0" lvl="0" indent="0" algn="ctr" rtl="0">
              <a:spcBef>
                <a:spcPts val="0"/>
              </a:spcBef>
              <a:spcAft>
                <a:spcPts val="0"/>
              </a:spcAft>
              <a:buNone/>
            </a:pPr>
            <a:r>
              <a:rPr lang="en" sz="1550" i="1">
                <a:latin typeface="Calibri"/>
                <a:ea typeface="Calibri"/>
                <a:cs typeface="Calibri"/>
                <a:sym typeface="Calibri"/>
              </a:rPr>
              <a:t>Quick Review</a:t>
            </a:r>
            <a:endParaRPr sz="1550" i="1">
              <a:latin typeface="Calibri"/>
              <a:ea typeface="Calibri"/>
              <a:cs typeface="Calibri"/>
              <a:sym typeface="Calibri"/>
            </a:endParaRPr>
          </a:p>
        </p:txBody>
      </p:sp>
      <p:graphicFrame>
        <p:nvGraphicFramePr>
          <p:cNvPr id="224" name="Google Shape;224;p38"/>
          <p:cNvGraphicFramePr/>
          <p:nvPr/>
        </p:nvGraphicFramePr>
        <p:xfrm>
          <a:off x="191800" y="1151445"/>
          <a:ext cx="4279500" cy="3792215"/>
        </p:xfrm>
        <a:graphic>
          <a:graphicData uri="http://schemas.openxmlformats.org/drawingml/2006/table">
            <a:tbl>
              <a:tblPr>
                <a:noFill/>
                <a:tableStyleId>{C43C8C3E-D098-4781-BA91-73984EC573C1}</a:tableStyleId>
              </a:tblPr>
              <a:tblGrid>
                <a:gridCol w="2139750">
                  <a:extLst>
                    <a:ext uri="{9D8B030D-6E8A-4147-A177-3AD203B41FA5}">
                      <a16:colId xmlns:a16="http://schemas.microsoft.com/office/drawing/2014/main" val="20000"/>
                    </a:ext>
                  </a:extLst>
                </a:gridCol>
                <a:gridCol w="2139750">
                  <a:extLst>
                    <a:ext uri="{9D8B030D-6E8A-4147-A177-3AD203B41FA5}">
                      <a16:colId xmlns:a16="http://schemas.microsoft.com/office/drawing/2014/main" val="20001"/>
                    </a:ext>
                  </a:extLst>
                </a:gridCol>
              </a:tblGrid>
              <a:tr h="382600">
                <a:tc>
                  <a:txBody>
                    <a:bodyPr/>
                    <a:lstStyle/>
                    <a:p>
                      <a:pPr marL="0" lvl="0" indent="0" algn="l" rtl="0">
                        <a:spcBef>
                          <a:spcPts val="0"/>
                        </a:spcBef>
                        <a:spcAft>
                          <a:spcPts val="0"/>
                        </a:spcAft>
                        <a:buNone/>
                      </a:pPr>
                      <a:r>
                        <a:rPr lang="en" sz="1200"/>
                        <a:t>Data Type</a:t>
                      </a:r>
                      <a:endParaRPr sz="1200"/>
                    </a:p>
                  </a:txBody>
                  <a:tcPr marL="91425" marR="91425" marT="91425" marB="91425"/>
                </a:tc>
                <a:tc>
                  <a:txBody>
                    <a:bodyPr/>
                    <a:lstStyle/>
                    <a:p>
                      <a:pPr marL="0" lvl="0" indent="0" algn="l" rtl="0">
                        <a:spcBef>
                          <a:spcPts val="0"/>
                        </a:spcBef>
                        <a:spcAft>
                          <a:spcPts val="0"/>
                        </a:spcAft>
                        <a:buNone/>
                      </a:pPr>
                      <a:r>
                        <a:rPr lang="en" sz="1200"/>
                        <a:t>Definition</a:t>
                      </a:r>
                      <a:endParaRPr sz="1200"/>
                    </a:p>
                  </a:txBody>
                  <a:tcPr marL="91425" marR="91425" marT="91425" marB="91425"/>
                </a:tc>
                <a:extLst>
                  <a:ext uri="{0D108BD9-81ED-4DB2-BD59-A6C34878D82A}">
                    <a16:rowId xmlns:a16="http://schemas.microsoft.com/office/drawing/2014/main" val="10000"/>
                  </a:ext>
                </a:extLst>
              </a:tr>
              <a:tr h="388850">
                <a:tc>
                  <a:txBody>
                    <a:bodyPr/>
                    <a:lstStyle/>
                    <a:p>
                      <a:pPr marL="0" lvl="0" indent="0" algn="l" rtl="0">
                        <a:lnSpc>
                          <a:spcPct val="130000"/>
                        </a:lnSpc>
                        <a:spcBef>
                          <a:spcPts val="0"/>
                        </a:spcBef>
                        <a:spcAft>
                          <a:spcPts val="0"/>
                        </a:spcAft>
                        <a:buClr>
                          <a:schemeClr val="dk1"/>
                        </a:buClr>
                        <a:buSzPts val="605"/>
                        <a:buFont typeface="Arial"/>
                        <a:buNone/>
                      </a:pPr>
                      <a:r>
                        <a:rPr lang="en" sz="900">
                          <a:solidFill>
                            <a:schemeClr val="dk2"/>
                          </a:solidFill>
                        </a:rPr>
                        <a:t>BOOLEAN</a:t>
                      </a:r>
                      <a:endParaRPr sz="900">
                        <a:solidFill>
                          <a:schemeClr val="dk2"/>
                        </a:solidFill>
                      </a:endParaRPr>
                    </a:p>
                  </a:txBody>
                  <a:tcPr marL="91425" marR="91425" marT="91425" marB="91425"/>
                </a:tc>
                <a:tc>
                  <a:txBody>
                    <a:bodyPr/>
                    <a:lstStyle/>
                    <a:p>
                      <a:pPr marL="0" lvl="0" indent="0" algn="l" rtl="0">
                        <a:lnSpc>
                          <a:spcPct val="130000"/>
                        </a:lnSpc>
                        <a:spcBef>
                          <a:spcPts val="0"/>
                        </a:spcBef>
                        <a:spcAft>
                          <a:spcPts val="0"/>
                        </a:spcAft>
                        <a:buClr>
                          <a:schemeClr val="dk1"/>
                        </a:buClr>
                        <a:buSzPts val="605"/>
                        <a:buFont typeface="Arial"/>
                        <a:buNone/>
                      </a:pPr>
                      <a:r>
                        <a:rPr lang="en" sz="900">
                          <a:solidFill>
                            <a:schemeClr val="dk2"/>
                          </a:solidFill>
                        </a:rPr>
                        <a:t>TRUE or FALSE</a:t>
                      </a:r>
                      <a:endParaRPr sz="900">
                        <a:solidFill>
                          <a:schemeClr val="dk2"/>
                        </a:solidFill>
                      </a:endParaRPr>
                    </a:p>
                  </a:txBody>
                  <a:tcPr marL="91425" marR="91425" marT="91425" marB="91425"/>
                </a:tc>
                <a:extLst>
                  <a:ext uri="{0D108BD9-81ED-4DB2-BD59-A6C34878D82A}">
                    <a16:rowId xmlns:a16="http://schemas.microsoft.com/office/drawing/2014/main" val="10001"/>
                  </a:ext>
                </a:extLst>
              </a:tr>
              <a:tr h="382600">
                <a:tc>
                  <a:txBody>
                    <a:bodyPr/>
                    <a:lstStyle/>
                    <a:p>
                      <a:pPr marL="0" lvl="0" indent="0" algn="l" rtl="0">
                        <a:lnSpc>
                          <a:spcPct val="130000"/>
                        </a:lnSpc>
                        <a:spcBef>
                          <a:spcPts val="0"/>
                        </a:spcBef>
                        <a:spcAft>
                          <a:spcPts val="0"/>
                        </a:spcAft>
                        <a:buClr>
                          <a:schemeClr val="dk1"/>
                        </a:buClr>
                        <a:buSzPts val="605"/>
                        <a:buFont typeface="Arial"/>
                        <a:buNone/>
                      </a:pPr>
                      <a:r>
                        <a:rPr lang="en" sz="900">
                          <a:solidFill>
                            <a:schemeClr val="dk2"/>
                          </a:solidFill>
                        </a:rPr>
                        <a:t>CHAR / VARCHAR / TEXT</a:t>
                      </a:r>
                      <a:endParaRPr sz="900">
                        <a:solidFill>
                          <a:schemeClr val="dk2"/>
                        </a:solidFill>
                      </a:endParaRPr>
                    </a:p>
                  </a:txBody>
                  <a:tcPr marL="91425" marR="91425" marT="91425" marB="91425"/>
                </a:tc>
                <a:tc>
                  <a:txBody>
                    <a:bodyPr/>
                    <a:lstStyle/>
                    <a:p>
                      <a:pPr marL="0" lvl="0" indent="0" algn="l" rtl="0">
                        <a:spcBef>
                          <a:spcPts val="0"/>
                        </a:spcBef>
                        <a:spcAft>
                          <a:spcPts val="0"/>
                        </a:spcAft>
                        <a:buNone/>
                      </a:pPr>
                      <a:r>
                        <a:rPr lang="en" sz="900">
                          <a:solidFill>
                            <a:schemeClr val="dk2"/>
                          </a:solidFill>
                        </a:rPr>
                        <a:t>fixed/ variable / no limit</a:t>
                      </a:r>
                      <a:endParaRPr sz="900">
                        <a:solidFill>
                          <a:schemeClr val="dk2"/>
                        </a:solidFill>
                      </a:endParaRPr>
                    </a:p>
                  </a:txBody>
                  <a:tcPr marL="91425" marR="91425" marT="91425" marB="91425"/>
                </a:tc>
                <a:extLst>
                  <a:ext uri="{0D108BD9-81ED-4DB2-BD59-A6C34878D82A}">
                    <a16:rowId xmlns:a16="http://schemas.microsoft.com/office/drawing/2014/main" val="10002"/>
                  </a:ext>
                </a:extLst>
              </a:tr>
              <a:tr h="707225">
                <a:tc>
                  <a:txBody>
                    <a:bodyPr/>
                    <a:lstStyle/>
                    <a:p>
                      <a:pPr marL="0" lvl="0" indent="0" algn="l" rtl="0">
                        <a:lnSpc>
                          <a:spcPct val="130000"/>
                        </a:lnSpc>
                        <a:spcBef>
                          <a:spcPts val="0"/>
                        </a:spcBef>
                        <a:spcAft>
                          <a:spcPts val="0"/>
                        </a:spcAft>
                        <a:buClr>
                          <a:schemeClr val="dk1"/>
                        </a:buClr>
                        <a:buSzPts val="605"/>
                        <a:buFont typeface="Arial"/>
                        <a:buNone/>
                      </a:pPr>
                      <a:r>
                        <a:rPr lang="en" sz="900">
                          <a:solidFill>
                            <a:schemeClr val="dk2"/>
                          </a:solidFill>
                        </a:rPr>
                        <a:t>DECIMAL/ NUMERIC</a:t>
                      </a:r>
                      <a:endParaRPr sz="900">
                        <a:solidFill>
                          <a:schemeClr val="dk2"/>
                        </a:solidFill>
                      </a:endParaRPr>
                    </a:p>
                  </a:txBody>
                  <a:tcPr marL="91425" marR="91425" marT="91425" marB="91425"/>
                </a:tc>
                <a:tc>
                  <a:txBody>
                    <a:bodyPr/>
                    <a:lstStyle/>
                    <a:p>
                      <a:pPr marL="0" lvl="0" indent="0" algn="l" rtl="0">
                        <a:spcBef>
                          <a:spcPts val="0"/>
                        </a:spcBef>
                        <a:spcAft>
                          <a:spcPts val="0"/>
                        </a:spcAft>
                        <a:buNone/>
                      </a:pPr>
                      <a:r>
                        <a:rPr lang="en" sz="900">
                          <a:solidFill>
                            <a:schemeClr val="dk2"/>
                          </a:solidFill>
                        </a:rPr>
                        <a:t>When exact precision is needed e.g. financial data. Numeric also used for monetary data.</a:t>
                      </a:r>
                      <a:endParaRPr sz="900">
                        <a:solidFill>
                          <a:schemeClr val="dk2"/>
                        </a:solidFill>
                      </a:endParaRPr>
                    </a:p>
                  </a:txBody>
                  <a:tcPr marL="91425" marR="91425" marT="91425" marB="91425"/>
                </a:tc>
                <a:extLst>
                  <a:ext uri="{0D108BD9-81ED-4DB2-BD59-A6C34878D82A}">
                    <a16:rowId xmlns:a16="http://schemas.microsoft.com/office/drawing/2014/main" val="10003"/>
                  </a:ext>
                </a:extLst>
              </a:tr>
              <a:tr h="442000">
                <a:tc>
                  <a:txBody>
                    <a:bodyPr/>
                    <a:lstStyle/>
                    <a:p>
                      <a:pPr marL="0" lvl="0" indent="0" algn="l" rtl="0">
                        <a:spcBef>
                          <a:spcPts val="0"/>
                        </a:spcBef>
                        <a:spcAft>
                          <a:spcPts val="0"/>
                        </a:spcAft>
                        <a:buNone/>
                      </a:pPr>
                      <a:r>
                        <a:rPr lang="en" sz="900">
                          <a:solidFill>
                            <a:schemeClr val="dk2"/>
                          </a:solidFill>
                          <a:latin typeface="Roboto"/>
                          <a:ea typeface="Roboto"/>
                          <a:cs typeface="Roboto"/>
                          <a:sym typeface="Roboto"/>
                        </a:rPr>
                        <a:t>BIGINT / INT/ SMALLINT / TINYINT</a:t>
                      </a:r>
                      <a:endParaRPr sz="900">
                        <a:solidFill>
                          <a:schemeClr val="dk2"/>
                        </a:solidFill>
                      </a:endParaRPr>
                    </a:p>
                  </a:txBody>
                  <a:tcPr marL="91425" marR="91425" marT="91425" marB="91425"/>
                </a:tc>
                <a:tc>
                  <a:txBody>
                    <a:bodyPr/>
                    <a:lstStyle/>
                    <a:p>
                      <a:pPr marL="0" lvl="0" indent="0" algn="l" rtl="0">
                        <a:spcBef>
                          <a:spcPts val="0"/>
                        </a:spcBef>
                        <a:spcAft>
                          <a:spcPts val="0"/>
                        </a:spcAft>
                        <a:buNone/>
                      </a:pPr>
                      <a:r>
                        <a:rPr lang="en" sz="900">
                          <a:solidFill>
                            <a:schemeClr val="dk2"/>
                          </a:solidFill>
                        </a:rPr>
                        <a:t>19 digits / 10  digits</a:t>
                      </a:r>
                      <a:endParaRPr sz="900">
                        <a:solidFill>
                          <a:schemeClr val="dk2"/>
                        </a:solidFill>
                      </a:endParaRPr>
                    </a:p>
                  </a:txBody>
                  <a:tcPr marL="91425" marR="91425" marT="91425" marB="91425"/>
                </a:tc>
                <a:extLst>
                  <a:ext uri="{0D108BD9-81ED-4DB2-BD59-A6C34878D82A}">
                    <a16:rowId xmlns:a16="http://schemas.microsoft.com/office/drawing/2014/main" val="10004"/>
                  </a:ext>
                </a:extLst>
              </a:tr>
              <a:tr h="442000">
                <a:tc>
                  <a:txBody>
                    <a:bodyPr/>
                    <a:lstStyle/>
                    <a:p>
                      <a:pPr marL="0" lvl="0" indent="0" algn="l" rtl="0">
                        <a:spcBef>
                          <a:spcPts val="0"/>
                        </a:spcBef>
                        <a:spcAft>
                          <a:spcPts val="0"/>
                        </a:spcAft>
                        <a:buNone/>
                      </a:pPr>
                      <a:r>
                        <a:rPr lang="en" sz="900">
                          <a:solidFill>
                            <a:schemeClr val="dk2"/>
                          </a:solidFill>
                        </a:rPr>
                        <a:t>FLOAT/ DOUBLE PRECISION</a:t>
                      </a:r>
                      <a:endParaRPr sz="900" i="1">
                        <a:solidFill>
                          <a:schemeClr val="dk2"/>
                        </a:solidFill>
                      </a:endParaRPr>
                    </a:p>
                  </a:txBody>
                  <a:tcPr marL="91425" marR="91425" marT="91425" marB="91425"/>
                </a:tc>
                <a:tc>
                  <a:txBody>
                    <a:bodyPr/>
                    <a:lstStyle/>
                    <a:p>
                      <a:pPr marL="0" lvl="0" indent="0" algn="l" rtl="0">
                        <a:spcBef>
                          <a:spcPts val="0"/>
                        </a:spcBef>
                        <a:spcAft>
                          <a:spcPts val="0"/>
                        </a:spcAft>
                        <a:buNone/>
                      </a:pPr>
                      <a:r>
                        <a:rPr lang="en" sz="900">
                          <a:solidFill>
                            <a:schemeClr val="dk2"/>
                          </a:solidFill>
                        </a:rPr>
                        <a:t>Approximate! When exact precision not needed</a:t>
                      </a:r>
                      <a:endParaRPr sz="900">
                        <a:solidFill>
                          <a:schemeClr val="dk2"/>
                        </a:solidFill>
                      </a:endParaRPr>
                    </a:p>
                  </a:txBody>
                  <a:tcPr marL="91425" marR="91425" marT="91425" marB="91425"/>
                </a:tc>
                <a:extLst>
                  <a:ext uri="{0D108BD9-81ED-4DB2-BD59-A6C34878D82A}">
                    <a16:rowId xmlns:a16="http://schemas.microsoft.com/office/drawing/2014/main" val="10005"/>
                  </a:ext>
                </a:extLst>
              </a:tr>
              <a:tr h="574600">
                <a:tc>
                  <a:txBody>
                    <a:bodyPr/>
                    <a:lstStyle/>
                    <a:p>
                      <a:pPr marL="0" lvl="0" indent="0" algn="l" rtl="0">
                        <a:spcBef>
                          <a:spcPts val="0"/>
                        </a:spcBef>
                        <a:spcAft>
                          <a:spcPts val="0"/>
                        </a:spcAft>
                        <a:buNone/>
                      </a:pPr>
                      <a:r>
                        <a:rPr lang="en" sz="900">
                          <a:solidFill>
                            <a:schemeClr val="dk2"/>
                          </a:solidFill>
                        </a:rPr>
                        <a:t>MONEY</a:t>
                      </a:r>
                      <a:endParaRPr sz="900">
                        <a:solidFill>
                          <a:schemeClr val="dk2"/>
                        </a:solidFill>
                      </a:endParaRPr>
                    </a:p>
                  </a:txBody>
                  <a:tcPr marL="91425" marR="91425" marT="91425" marB="91425"/>
                </a:tc>
                <a:tc>
                  <a:txBody>
                    <a:bodyPr/>
                    <a:lstStyle/>
                    <a:p>
                      <a:pPr marL="0" lvl="0" indent="0" algn="l" rtl="0">
                        <a:spcBef>
                          <a:spcPts val="0"/>
                        </a:spcBef>
                        <a:spcAft>
                          <a:spcPts val="0"/>
                        </a:spcAft>
                        <a:buNone/>
                      </a:pPr>
                      <a:r>
                        <a:rPr lang="en" sz="900">
                          <a:solidFill>
                            <a:schemeClr val="dk2"/>
                          </a:solidFill>
                        </a:rPr>
                        <a:t>Not good for currency conversions, use numeric.  </a:t>
                      </a:r>
                      <a:endParaRPr sz="900">
                        <a:solidFill>
                          <a:schemeClr val="dk2"/>
                        </a:solidFill>
                      </a:endParaRPr>
                    </a:p>
                  </a:txBody>
                  <a:tcPr marL="91425" marR="91425" marT="91425" marB="91425"/>
                </a:tc>
                <a:extLst>
                  <a:ext uri="{0D108BD9-81ED-4DB2-BD59-A6C34878D82A}">
                    <a16:rowId xmlns:a16="http://schemas.microsoft.com/office/drawing/2014/main" val="10006"/>
                  </a:ext>
                </a:extLst>
              </a:tr>
              <a:tr h="442000">
                <a:tc>
                  <a:txBody>
                    <a:bodyPr/>
                    <a:lstStyle/>
                    <a:p>
                      <a:pPr marL="0" lvl="0" indent="0" algn="l" rtl="0">
                        <a:spcBef>
                          <a:spcPts val="0"/>
                        </a:spcBef>
                        <a:spcAft>
                          <a:spcPts val="0"/>
                        </a:spcAft>
                        <a:buClr>
                          <a:schemeClr val="dk1"/>
                        </a:buClr>
                        <a:buSzPts val="1100"/>
                        <a:buFont typeface="Arial"/>
                        <a:buNone/>
                      </a:pPr>
                      <a:r>
                        <a:rPr lang="en" sz="900" dirty="0">
                          <a:solidFill>
                            <a:schemeClr val="dk2"/>
                          </a:solidFill>
                        </a:rPr>
                        <a:t>DATE, *TIME, TIMESTAMP</a:t>
                      </a:r>
                      <a:br>
                        <a:rPr lang="en" sz="900" dirty="0">
                          <a:solidFill>
                            <a:schemeClr val="dk2"/>
                          </a:solidFill>
                        </a:rPr>
                      </a:br>
                      <a:r>
                        <a:rPr lang="en" sz="900" dirty="0">
                          <a:solidFill>
                            <a:schemeClr val="dk2"/>
                          </a:solidFill>
                        </a:rPr>
                        <a:t>*</a:t>
                      </a:r>
                      <a:r>
                        <a:rPr lang="en" sz="900" i="1" dirty="0">
                          <a:solidFill>
                            <a:schemeClr val="dk2"/>
                          </a:solidFill>
                        </a:rPr>
                        <a:t>can set with timezone*</a:t>
                      </a:r>
                      <a:endParaRPr sz="900" dirty="0">
                        <a:solidFill>
                          <a:schemeClr val="dk2"/>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dirty="0">
                          <a:solidFill>
                            <a:schemeClr val="dk2"/>
                          </a:solidFill>
                        </a:rPr>
                        <a:t>YYYY-MM-DD, HH:MI:SS, </a:t>
                      </a:r>
                      <a:endParaRPr sz="900" dirty="0">
                        <a:solidFill>
                          <a:schemeClr val="dk2"/>
                        </a:solidFill>
                      </a:endParaRPr>
                    </a:p>
                  </a:txBody>
                  <a:tcPr marL="91425" marR="91425" marT="91425" marB="91425"/>
                </a:tc>
                <a:extLst>
                  <a:ext uri="{0D108BD9-81ED-4DB2-BD59-A6C34878D82A}">
                    <a16:rowId xmlns:a16="http://schemas.microsoft.com/office/drawing/2014/main" val="10007"/>
                  </a:ext>
                </a:extLst>
              </a:tr>
            </a:tbl>
          </a:graphicData>
        </a:graphic>
      </p:graphicFrame>
      <p:sp>
        <p:nvSpPr>
          <p:cNvPr id="225" name="Google Shape;225;p38"/>
          <p:cNvSpPr txBox="1"/>
          <p:nvPr/>
        </p:nvSpPr>
        <p:spPr>
          <a:xfrm>
            <a:off x="4789750" y="1151450"/>
            <a:ext cx="4106700" cy="3232500"/>
          </a:xfrm>
          <a:prstGeom prst="rect">
            <a:avLst/>
          </a:prstGeom>
          <a:noFill/>
          <a:ln>
            <a:noFill/>
          </a:ln>
        </p:spPr>
        <p:txBody>
          <a:bodyPr spcFirstLastPara="1" wrap="square" lIns="91425" tIns="91425" rIns="91425" bIns="91425" anchor="t" anchorCtr="0">
            <a:spAutoFit/>
          </a:bodyPr>
          <a:lstStyle/>
          <a:p>
            <a:pPr marL="228600" lvl="0" indent="-184150" algn="l" rtl="0">
              <a:spcBef>
                <a:spcPts val="0"/>
              </a:spcBef>
              <a:spcAft>
                <a:spcPts val="0"/>
              </a:spcAft>
              <a:buSzPts val="1100"/>
              <a:buChar char="●"/>
            </a:pPr>
            <a:r>
              <a:rPr lang="en" sz="1100"/>
              <a:t>Most numeric types are one of the following:</a:t>
            </a:r>
            <a:endParaRPr sz="1100"/>
          </a:p>
          <a:p>
            <a:pPr marL="914400" lvl="1" indent="-298450" algn="l" rtl="0">
              <a:spcBef>
                <a:spcPts val="0"/>
              </a:spcBef>
              <a:spcAft>
                <a:spcPts val="0"/>
              </a:spcAft>
              <a:buSzPts val="1100"/>
              <a:buChar char="○"/>
            </a:pPr>
            <a:r>
              <a:rPr lang="en" sz="1100" b="1"/>
              <a:t>Exact</a:t>
            </a:r>
            <a:r>
              <a:rPr lang="en" sz="1100"/>
              <a:t> (</a:t>
            </a:r>
            <a:r>
              <a:rPr lang="en" sz="1100" i="1"/>
              <a:t>SMALLINT, INTEGER, BIGINT, NUMERIC(p,s), and DECIMAL(p,s)</a:t>
            </a:r>
            <a:r>
              <a:rPr lang="en" sz="1100"/>
              <a:t>)</a:t>
            </a:r>
            <a:endParaRPr sz="1100"/>
          </a:p>
          <a:p>
            <a:pPr marL="914400" lvl="1" indent="-298450" algn="l" rtl="0">
              <a:spcBef>
                <a:spcPts val="0"/>
              </a:spcBef>
              <a:spcAft>
                <a:spcPts val="0"/>
              </a:spcAft>
              <a:buSzPts val="1100"/>
              <a:buChar char="○"/>
            </a:pPr>
            <a:r>
              <a:rPr lang="en" sz="1100" b="1"/>
              <a:t>Approximate </a:t>
            </a:r>
            <a:r>
              <a:rPr lang="en" sz="1100"/>
              <a:t>(</a:t>
            </a:r>
            <a:r>
              <a:rPr lang="en" sz="1100" i="1"/>
              <a:t>FLOAT(p), REAL, and DOUBLE PRECISION</a:t>
            </a:r>
            <a:r>
              <a:rPr lang="en" sz="1100"/>
              <a:t>)</a:t>
            </a:r>
            <a:br>
              <a:rPr lang="en" sz="1100"/>
            </a:br>
            <a:endParaRPr sz="1100"/>
          </a:p>
          <a:p>
            <a:pPr marL="228600" lvl="0" indent="-184150" algn="l" rtl="0">
              <a:spcBef>
                <a:spcPts val="0"/>
              </a:spcBef>
              <a:spcAft>
                <a:spcPts val="0"/>
              </a:spcAft>
              <a:buSzPts val="1100"/>
              <a:buChar char="●"/>
            </a:pPr>
            <a:r>
              <a:rPr lang="en" sz="1100"/>
              <a:t> MOST USED Data types</a:t>
            </a:r>
            <a:endParaRPr sz="1100"/>
          </a:p>
          <a:p>
            <a:pPr marL="914400" lvl="1" indent="-298450" algn="l" rtl="0">
              <a:spcBef>
                <a:spcPts val="0"/>
              </a:spcBef>
              <a:spcAft>
                <a:spcPts val="0"/>
              </a:spcAft>
              <a:buSzPts val="1100"/>
              <a:buChar char="○"/>
            </a:pPr>
            <a:r>
              <a:rPr lang="en" sz="1100">
                <a:solidFill>
                  <a:schemeClr val="dk1"/>
                </a:solidFill>
              </a:rPr>
              <a:t>Integer</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Numeric</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Text</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Date</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Time</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Timestamp</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Integer is the most used for numeric data types</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Numeric for precision, but slow computation compared to integer &amp; double precision</a:t>
            </a:r>
            <a:endParaRPr sz="1100">
              <a:solidFill>
                <a:schemeClr val="dk1"/>
              </a:solidFill>
            </a:endParaRPr>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4F83A3D2-83B5-43B8-BDDA-DA2686C5B1EB}"/>
                  </a:ext>
                </a:extLst>
              </p14:cNvPr>
              <p14:cNvContentPartPr/>
              <p14:nvPr/>
            </p14:nvContentPartPr>
            <p14:xfrm>
              <a:off x="6231059" y="4300568"/>
              <a:ext cx="1486080" cy="543240"/>
            </p14:xfrm>
          </p:contentPart>
        </mc:Choice>
        <mc:Fallback>
          <p:pic>
            <p:nvPicPr>
              <p:cNvPr id="17" name="Ink 16">
                <a:extLst>
                  <a:ext uri="{FF2B5EF4-FFF2-40B4-BE49-F238E27FC236}">
                    <a16:creationId xmlns:a16="http://schemas.microsoft.com/office/drawing/2014/main" id="{4F83A3D2-83B5-43B8-BDDA-DA2686C5B1EB}"/>
                  </a:ext>
                </a:extLst>
              </p:cNvPr>
              <p:cNvPicPr/>
              <p:nvPr/>
            </p:nvPicPr>
            <p:blipFill>
              <a:blip r:embed="rId4"/>
              <a:stretch>
                <a:fillRect/>
              </a:stretch>
            </p:blipFill>
            <p:spPr>
              <a:xfrm>
                <a:off x="6222419" y="4291568"/>
                <a:ext cx="1503720" cy="560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D1E50226-93B9-4B2E-AABB-DB10FD009DA4}"/>
                  </a:ext>
                </a:extLst>
              </p14:cNvPr>
              <p14:cNvContentPartPr/>
              <p14:nvPr/>
            </p14:nvContentPartPr>
            <p14:xfrm>
              <a:off x="4155659" y="4440968"/>
              <a:ext cx="1906920" cy="495000"/>
            </p14:xfrm>
          </p:contentPart>
        </mc:Choice>
        <mc:Fallback>
          <p:pic>
            <p:nvPicPr>
              <p:cNvPr id="18" name="Ink 17">
                <a:extLst>
                  <a:ext uri="{FF2B5EF4-FFF2-40B4-BE49-F238E27FC236}">
                    <a16:creationId xmlns:a16="http://schemas.microsoft.com/office/drawing/2014/main" id="{D1E50226-93B9-4B2E-AABB-DB10FD009DA4}"/>
                  </a:ext>
                </a:extLst>
              </p:cNvPr>
              <p:cNvPicPr/>
              <p:nvPr/>
            </p:nvPicPr>
            <p:blipFill>
              <a:blip r:embed="rId6"/>
              <a:stretch>
                <a:fillRect/>
              </a:stretch>
            </p:blipFill>
            <p:spPr>
              <a:xfrm>
                <a:off x="4146659" y="4431975"/>
                <a:ext cx="1924560" cy="512627"/>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ts val="990"/>
              <a:buFont typeface="Arial"/>
              <a:buNone/>
            </a:pPr>
            <a:r>
              <a:rPr lang="en" sz="4800" b="1">
                <a:latin typeface="Calibri"/>
                <a:ea typeface="Calibri"/>
                <a:cs typeface="Calibri"/>
                <a:sym typeface="Calibri"/>
              </a:rPr>
              <a:t>Constraints </a:t>
            </a:r>
            <a:endParaRPr sz="1750" i="1">
              <a:latin typeface="Calibri"/>
              <a:ea typeface="Calibri"/>
              <a:cs typeface="Calibri"/>
              <a:sym typeface="Calibri"/>
            </a:endParaRPr>
          </a:p>
        </p:txBody>
      </p:sp>
      <p:sp>
        <p:nvSpPr>
          <p:cNvPr id="231" name="Google Shape;231;p39"/>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018"/>
              <a:buFont typeface="Arial"/>
              <a:buNone/>
            </a:pPr>
            <a:r>
              <a:rPr lang="en" sz="1679" b="1">
                <a:solidFill>
                  <a:srgbClr val="38761D"/>
                </a:solidFill>
              </a:rPr>
              <a:t>Domain</a:t>
            </a:r>
            <a:r>
              <a:rPr lang="en" sz="1679" b="1">
                <a:solidFill>
                  <a:srgbClr val="434343"/>
                </a:solidFill>
              </a:rPr>
              <a:t> Constraints</a:t>
            </a:r>
            <a:endParaRPr sz="1679" b="1">
              <a:solidFill>
                <a:srgbClr val="434343"/>
              </a:solidFill>
            </a:endParaRPr>
          </a:p>
          <a:p>
            <a:pPr marL="457200" lvl="0" indent="0" algn="l" rtl="0">
              <a:lnSpc>
                <a:spcPct val="130000"/>
              </a:lnSpc>
              <a:spcBef>
                <a:spcPts val="0"/>
              </a:spcBef>
              <a:spcAft>
                <a:spcPts val="0"/>
              </a:spcAft>
              <a:buSzPts val="1018"/>
              <a:buNone/>
            </a:pPr>
            <a:r>
              <a:rPr lang="en" sz="1125" b="1">
                <a:solidFill>
                  <a:srgbClr val="434343"/>
                </a:solidFill>
              </a:rPr>
              <a:t>NOT NULL</a:t>
            </a:r>
            <a:endParaRPr sz="1125" b="1">
              <a:solidFill>
                <a:srgbClr val="434343"/>
              </a:solidFill>
            </a:endParaRPr>
          </a:p>
          <a:p>
            <a:pPr marL="457200" lvl="0" indent="0" algn="l" rtl="0">
              <a:lnSpc>
                <a:spcPct val="130000"/>
              </a:lnSpc>
              <a:spcBef>
                <a:spcPts val="0"/>
              </a:spcBef>
              <a:spcAft>
                <a:spcPts val="0"/>
              </a:spcAft>
              <a:buClr>
                <a:schemeClr val="dk1"/>
              </a:buClr>
              <a:buSzPts val="1018"/>
              <a:buFont typeface="Arial"/>
              <a:buNone/>
            </a:pPr>
            <a:r>
              <a:rPr lang="en" sz="1125" b="1">
                <a:solidFill>
                  <a:srgbClr val="434343"/>
                </a:solidFill>
              </a:rPr>
              <a:t>CHECK(condition)</a:t>
            </a:r>
            <a:r>
              <a:rPr lang="en" sz="1125">
                <a:solidFill>
                  <a:srgbClr val="434343"/>
                </a:solidFill>
              </a:rPr>
              <a:t> to ensure a column meets some parameters e.g. CHECK(price &gt;-1)</a:t>
            </a:r>
            <a:endParaRPr sz="1125">
              <a:solidFill>
                <a:srgbClr val="434343"/>
              </a:solidFill>
            </a:endParaRPr>
          </a:p>
          <a:p>
            <a:pPr marL="0" lvl="0" indent="0" algn="l" rtl="0">
              <a:lnSpc>
                <a:spcPct val="130000"/>
              </a:lnSpc>
              <a:spcBef>
                <a:spcPts val="0"/>
              </a:spcBef>
              <a:spcAft>
                <a:spcPts val="0"/>
              </a:spcAft>
              <a:buSzPts val="1018"/>
              <a:buNone/>
            </a:pPr>
            <a:endParaRPr sz="1217">
              <a:solidFill>
                <a:srgbClr val="434343"/>
              </a:solidFill>
            </a:endParaRPr>
          </a:p>
          <a:p>
            <a:pPr marL="0" lvl="0" indent="0" algn="l" rtl="0">
              <a:lnSpc>
                <a:spcPct val="130000"/>
              </a:lnSpc>
              <a:spcBef>
                <a:spcPts val="0"/>
              </a:spcBef>
              <a:spcAft>
                <a:spcPts val="0"/>
              </a:spcAft>
              <a:buClr>
                <a:schemeClr val="dk1"/>
              </a:buClr>
              <a:buSzPts val="1018"/>
              <a:buFont typeface="Arial"/>
              <a:buNone/>
            </a:pPr>
            <a:r>
              <a:rPr lang="en" sz="1679" b="1">
                <a:solidFill>
                  <a:srgbClr val="B45F06"/>
                </a:solidFill>
              </a:rPr>
              <a:t>Referential Integrity</a:t>
            </a:r>
            <a:r>
              <a:rPr lang="en" sz="1679" b="1">
                <a:solidFill>
                  <a:srgbClr val="434343"/>
                </a:solidFill>
              </a:rPr>
              <a:t> Constraints i.e. Foreign Key</a:t>
            </a:r>
            <a:endParaRPr sz="1679" b="1">
              <a:solidFill>
                <a:srgbClr val="434343"/>
              </a:solidFill>
            </a:endParaRPr>
          </a:p>
          <a:p>
            <a:pPr marL="457200" lvl="0" indent="0" algn="l" rtl="0">
              <a:lnSpc>
                <a:spcPct val="130000"/>
              </a:lnSpc>
              <a:spcBef>
                <a:spcPts val="0"/>
              </a:spcBef>
              <a:spcAft>
                <a:spcPts val="0"/>
              </a:spcAft>
              <a:buClr>
                <a:schemeClr val="dk1"/>
              </a:buClr>
              <a:buSzPts val="1018"/>
              <a:buFont typeface="Arial"/>
              <a:buNone/>
            </a:pPr>
            <a:r>
              <a:rPr lang="en" sz="1125" b="1">
                <a:solidFill>
                  <a:srgbClr val="434343"/>
                </a:solidFill>
              </a:rPr>
              <a:t>NO ACTION </a:t>
            </a:r>
            <a:r>
              <a:rPr lang="en" sz="1125">
                <a:solidFill>
                  <a:srgbClr val="434343"/>
                </a:solidFill>
              </a:rPr>
              <a:t>-</a:t>
            </a:r>
            <a:r>
              <a:rPr lang="en" sz="1125" b="1">
                <a:solidFill>
                  <a:srgbClr val="434343"/>
                </a:solidFill>
              </a:rPr>
              <a:t> </a:t>
            </a:r>
            <a:r>
              <a:rPr lang="en" sz="1125">
                <a:solidFill>
                  <a:srgbClr val="434343"/>
                </a:solidFill>
              </a:rPr>
              <a:t>if parent table receives an update/delete query, error is raised &amp; action is rollbacked i.e. leave blank</a:t>
            </a:r>
            <a:endParaRPr sz="1125" b="1">
              <a:solidFill>
                <a:srgbClr val="434343"/>
              </a:solidFill>
            </a:endParaRPr>
          </a:p>
          <a:p>
            <a:pPr marL="457200" lvl="0" indent="0" algn="l" rtl="0">
              <a:lnSpc>
                <a:spcPct val="130000"/>
              </a:lnSpc>
              <a:spcBef>
                <a:spcPts val="0"/>
              </a:spcBef>
              <a:spcAft>
                <a:spcPts val="0"/>
              </a:spcAft>
              <a:buClr>
                <a:schemeClr val="dk1"/>
              </a:buClr>
              <a:buSzPts val="1018"/>
              <a:buFont typeface="Arial"/>
              <a:buNone/>
            </a:pPr>
            <a:r>
              <a:rPr lang="en" sz="1125" b="1">
                <a:solidFill>
                  <a:srgbClr val="434343"/>
                </a:solidFill>
              </a:rPr>
              <a:t>CASCADE </a:t>
            </a:r>
            <a:r>
              <a:rPr lang="en" sz="1125">
                <a:solidFill>
                  <a:srgbClr val="434343"/>
                </a:solidFill>
              </a:rPr>
              <a:t>- updates/deletes to rows in parent affect corresponding rows in child table</a:t>
            </a:r>
            <a:endParaRPr sz="1125" b="1">
              <a:solidFill>
                <a:srgbClr val="434343"/>
              </a:solidFill>
            </a:endParaRPr>
          </a:p>
          <a:p>
            <a:pPr marL="457200" lvl="0" indent="0" algn="l" rtl="0">
              <a:lnSpc>
                <a:spcPct val="130000"/>
              </a:lnSpc>
              <a:spcBef>
                <a:spcPts val="0"/>
              </a:spcBef>
              <a:spcAft>
                <a:spcPts val="0"/>
              </a:spcAft>
              <a:buClr>
                <a:schemeClr val="dk1"/>
              </a:buClr>
              <a:buSzPts val="1018"/>
              <a:buFont typeface="Arial"/>
              <a:buNone/>
            </a:pPr>
            <a:r>
              <a:rPr lang="en" sz="1125" b="1">
                <a:solidFill>
                  <a:srgbClr val="434343"/>
                </a:solidFill>
              </a:rPr>
              <a:t>SET NULL </a:t>
            </a:r>
            <a:r>
              <a:rPr lang="en" sz="1125">
                <a:solidFill>
                  <a:srgbClr val="434343"/>
                </a:solidFill>
              </a:rPr>
              <a:t>- sets corresponding rows in child table to NULL</a:t>
            </a:r>
            <a:endParaRPr sz="1125">
              <a:solidFill>
                <a:srgbClr val="434343"/>
              </a:solidFill>
            </a:endParaRPr>
          </a:p>
          <a:p>
            <a:pPr marL="0" lvl="0" indent="0" algn="l" rtl="0">
              <a:lnSpc>
                <a:spcPct val="130000"/>
              </a:lnSpc>
              <a:spcBef>
                <a:spcPts val="0"/>
              </a:spcBef>
              <a:spcAft>
                <a:spcPts val="0"/>
              </a:spcAft>
              <a:buSzPts val="1018"/>
              <a:buNone/>
            </a:pPr>
            <a:endParaRPr sz="1679" b="1">
              <a:solidFill>
                <a:srgbClr val="1155CC"/>
              </a:solidFill>
            </a:endParaRPr>
          </a:p>
          <a:p>
            <a:pPr marL="0" lvl="0" indent="0" algn="l" rtl="0">
              <a:lnSpc>
                <a:spcPct val="130000"/>
              </a:lnSpc>
              <a:spcBef>
                <a:spcPts val="0"/>
              </a:spcBef>
              <a:spcAft>
                <a:spcPts val="0"/>
              </a:spcAft>
              <a:buClr>
                <a:schemeClr val="dk1"/>
              </a:buClr>
              <a:buSzPts val="1018"/>
              <a:buFont typeface="Arial"/>
              <a:buNone/>
            </a:pPr>
            <a:r>
              <a:rPr lang="en" sz="1679" b="1">
                <a:solidFill>
                  <a:srgbClr val="1155CC"/>
                </a:solidFill>
              </a:rPr>
              <a:t>Entity</a:t>
            </a:r>
            <a:r>
              <a:rPr lang="en" sz="1679" b="1">
                <a:solidFill>
                  <a:srgbClr val="434343"/>
                </a:solidFill>
              </a:rPr>
              <a:t> Constraints</a:t>
            </a:r>
            <a:endParaRPr sz="1679" b="1">
              <a:solidFill>
                <a:srgbClr val="434343"/>
              </a:solidFill>
            </a:endParaRPr>
          </a:p>
          <a:p>
            <a:pPr marL="457200" lvl="0" indent="0" algn="l" rtl="0">
              <a:lnSpc>
                <a:spcPct val="130000"/>
              </a:lnSpc>
              <a:spcBef>
                <a:spcPts val="0"/>
              </a:spcBef>
              <a:spcAft>
                <a:spcPts val="0"/>
              </a:spcAft>
              <a:buSzPts val="1018"/>
              <a:buNone/>
            </a:pPr>
            <a:r>
              <a:rPr lang="en" sz="1125" b="1">
                <a:solidFill>
                  <a:srgbClr val="434343"/>
                </a:solidFill>
              </a:rPr>
              <a:t>PRIMARY KEY(col_x, …)</a:t>
            </a:r>
            <a:r>
              <a:rPr lang="en" sz="1125">
                <a:solidFill>
                  <a:srgbClr val="434343"/>
                </a:solidFill>
              </a:rPr>
              <a:t> must be a unique non-NULL value for each row. Could be more than one column</a:t>
            </a:r>
            <a:endParaRPr sz="1125">
              <a:solidFill>
                <a:srgbClr val="434343"/>
              </a:solidFill>
            </a:endParaRPr>
          </a:p>
          <a:p>
            <a:pPr marL="457200" lvl="0" indent="0" algn="l" rtl="0">
              <a:lnSpc>
                <a:spcPct val="130000"/>
              </a:lnSpc>
              <a:spcBef>
                <a:spcPts val="0"/>
              </a:spcBef>
              <a:spcAft>
                <a:spcPts val="0"/>
              </a:spcAft>
              <a:buClr>
                <a:schemeClr val="dk1"/>
              </a:buClr>
              <a:buSzPts val="1018"/>
              <a:buFont typeface="Arial"/>
              <a:buNone/>
            </a:pPr>
            <a:r>
              <a:rPr lang="en" sz="1125" b="1">
                <a:solidFill>
                  <a:srgbClr val="434343"/>
                </a:solidFill>
              </a:rPr>
              <a:t>UNIQUE (col_y)</a:t>
            </a:r>
            <a:r>
              <a:rPr lang="en" sz="1125">
                <a:solidFill>
                  <a:srgbClr val="434343"/>
                </a:solidFill>
              </a:rPr>
              <a:t> ensures other columns are unique e.g. email</a:t>
            </a:r>
            <a:endParaRPr sz="1125">
              <a:solidFill>
                <a:srgbClr val="434343"/>
              </a:solidFill>
            </a:endParaRPr>
          </a:p>
          <a:p>
            <a:pPr marL="0" lvl="0" indent="0" algn="l" rtl="0">
              <a:lnSpc>
                <a:spcPct val="130000"/>
              </a:lnSpc>
              <a:spcBef>
                <a:spcPts val="0"/>
              </a:spcBef>
              <a:spcAft>
                <a:spcPts val="0"/>
              </a:spcAft>
              <a:buSzPts val="1018"/>
              <a:buNone/>
            </a:pPr>
            <a:endParaRPr sz="1679" b="1">
              <a:solidFill>
                <a:srgbClr val="434343"/>
              </a:solidFill>
            </a:endParaRPr>
          </a:p>
          <a:p>
            <a:pPr marL="0" lvl="0" indent="0" algn="l" rtl="0">
              <a:lnSpc>
                <a:spcPct val="130000"/>
              </a:lnSpc>
              <a:spcBef>
                <a:spcPts val="0"/>
              </a:spcBef>
              <a:spcAft>
                <a:spcPts val="0"/>
              </a:spcAft>
              <a:buSzPts val="1018"/>
              <a:buNone/>
            </a:pPr>
            <a:endParaRPr sz="1125">
              <a:solidFill>
                <a:srgbClr val="43434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ctrTitle"/>
          </p:nvPr>
        </p:nvSpPr>
        <p:spPr>
          <a:xfrm>
            <a:off x="311700" y="1105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SQL DDL</a:t>
            </a:r>
            <a:br>
              <a:rPr lang="en" sz="4800" b="1">
                <a:latin typeface="Calibri"/>
                <a:ea typeface="Calibri"/>
                <a:cs typeface="Calibri"/>
                <a:sym typeface="Calibri"/>
              </a:rPr>
            </a:br>
            <a:r>
              <a:rPr lang="en" sz="1550" i="1">
                <a:latin typeface="Calibri"/>
                <a:ea typeface="Calibri"/>
                <a:cs typeface="Calibri"/>
                <a:sym typeface="Calibri"/>
              </a:rPr>
              <a:t>ALTER TABLE </a:t>
            </a:r>
            <a:r>
              <a:rPr lang="en" sz="1550" i="1" u="sng">
                <a:solidFill>
                  <a:schemeClr val="hlink"/>
                </a:solidFill>
                <a:latin typeface="Calibri"/>
                <a:ea typeface="Calibri"/>
                <a:cs typeface="Calibri"/>
                <a:sym typeface="Calibri"/>
                <a:hlinkClick r:id="rId3"/>
              </a:rPr>
              <a:t>syntax</a:t>
            </a:r>
            <a:endParaRPr sz="1550" i="1"/>
          </a:p>
        </p:txBody>
      </p:sp>
      <p:sp>
        <p:nvSpPr>
          <p:cNvPr id="237" name="Google Shape;237;p40"/>
          <p:cNvSpPr txBox="1">
            <a:spLocks noGrp="1"/>
          </p:cNvSpPr>
          <p:nvPr>
            <p:ph type="subTitle" idx="1"/>
          </p:nvPr>
        </p:nvSpPr>
        <p:spPr>
          <a:xfrm>
            <a:off x="311700" y="1135475"/>
            <a:ext cx="8151600" cy="38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t>ALTER Table statement</a:t>
            </a:r>
            <a:r>
              <a:rPr lang="en" sz="1600" b="1"/>
              <a:t>:</a:t>
            </a:r>
            <a:br>
              <a:rPr lang="en" sz="2000" b="1"/>
            </a:br>
            <a:r>
              <a:rPr lang="en" sz="2000" b="1"/>
              <a:t>	</a:t>
            </a:r>
            <a:r>
              <a:rPr lang="en" sz="1300">
                <a:solidFill>
                  <a:srgbClr val="1155CC"/>
                </a:solidFill>
              </a:rPr>
              <a:t>ALTER TABLE </a:t>
            </a:r>
            <a:r>
              <a:rPr lang="en" sz="1300" i="1"/>
              <a:t>table_name</a:t>
            </a:r>
            <a:r>
              <a:rPr lang="en" sz="1300">
                <a:solidFill>
                  <a:srgbClr val="1155CC"/>
                </a:solidFill>
              </a:rPr>
              <a:t> action;</a:t>
            </a:r>
            <a:endParaRPr sz="1300">
              <a:solidFill>
                <a:srgbClr val="1155CC"/>
              </a:solidFill>
            </a:endParaRPr>
          </a:p>
          <a:p>
            <a:pPr marL="0" lvl="0" indent="0" algn="l" rtl="0">
              <a:spcBef>
                <a:spcPts val="0"/>
              </a:spcBef>
              <a:spcAft>
                <a:spcPts val="0"/>
              </a:spcAft>
              <a:buNone/>
            </a:pPr>
            <a:br>
              <a:rPr lang="en" sz="2000" b="1">
                <a:solidFill>
                  <a:srgbClr val="1155CC"/>
                </a:solidFill>
              </a:rPr>
            </a:br>
            <a:r>
              <a:rPr lang="en" sz="2000"/>
              <a:t>List of</a:t>
            </a:r>
            <a:r>
              <a:rPr lang="en" sz="2000" b="1">
                <a:solidFill>
                  <a:srgbClr val="1155CC"/>
                </a:solidFill>
              </a:rPr>
              <a:t> </a:t>
            </a:r>
            <a:r>
              <a:rPr lang="en" sz="2000">
                <a:solidFill>
                  <a:srgbClr val="1155CC"/>
                </a:solidFill>
              </a:rPr>
              <a:t>actions</a:t>
            </a:r>
            <a:endParaRPr sz="2000">
              <a:solidFill>
                <a:srgbClr val="1155CC"/>
              </a:solidFill>
            </a:endParaRPr>
          </a:p>
          <a:p>
            <a:pPr marL="914400" lvl="0" indent="-311150" algn="l" rtl="0">
              <a:lnSpc>
                <a:spcPct val="150000"/>
              </a:lnSpc>
              <a:spcBef>
                <a:spcPts val="0"/>
              </a:spcBef>
              <a:spcAft>
                <a:spcPts val="0"/>
              </a:spcAft>
              <a:buSzPts val="1300"/>
              <a:buChar char="●"/>
            </a:pPr>
            <a:r>
              <a:rPr lang="en" sz="1300"/>
              <a:t>Add a column  </a:t>
            </a:r>
            <a:endParaRPr sz="1300"/>
          </a:p>
          <a:p>
            <a:pPr marL="914400" lvl="0" indent="-311150" algn="l" rtl="0">
              <a:lnSpc>
                <a:spcPct val="150000"/>
              </a:lnSpc>
              <a:spcBef>
                <a:spcPts val="0"/>
              </a:spcBef>
              <a:spcAft>
                <a:spcPts val="0"/>
              </a:spcAft>
              <a:buSzPts val="1300"/>
              <a:buChar char="●"/>
            </a:pPr>
            <a:r>
              <a:rPr lang="en" sz="1300"/>
              <a:t>Drop a column</a:t>
            </a:r>
            <a:endParaRPr sz="1300"/>
          </a:p>
          <a:p>
            <a:pPr marL="914400" lvl="0" indent="-311150" algn="l" rtl="0">
              <a:lnSpc>
                <a:spcPct val="150000"/>
              </a:lnSpc>
              <a:spcBef>
                <a:spcPts val="0"/>
              </a:spcBef>
              <a:spcAft>
                <a:spcPts val="0"/>
              </a:spcAft>
              <a:buSzPts val="1300"/>
              <a:buChar char="●"/>
            </a:pPr>
            <a:r>
              <a:rPr lang="en" sz="1300"/>
              <a:t>Change the data type of a column</a:t>
            </a:r>
            <a:endParaRPr sz="1300"/>
          </a:p>
          <a:p>
            <a:pPr marL="914400" lvl="0" indent="-311150" algn="l" rtl="0">
              <a:lnSpc>
                <a:spcPct val="150000"/>
              </a:lnSpc>
              <a:spcBef>
                <a:spcPts val="0"/>
              </a:spcBef>
              <a:spcAft>
                <a:spcPts val="0"/>
              </a:spcAft>
              <a:buSzPts val="1300"/>
              <a:buChar char="●"/>
            </a:pPr>
            <a:r>
              <a:rPr lang="en" sz="1300"/>
              <a:t>Rename a column</a:t>
            </a:r>
            <a:endParaRPr sz="1300"/>
          </a:p>
          <a:p>
            <a:pPr marL="914400" lvl="0" indent="-311150" algn="l" rtl="0">
              <a:lnSpc>
                <a:spcPct val="150000"/>
              </a:lnSpc>
              <a:spcBef>
                <a:spcPts val="0"/>
              </a:spcBef>
              <a:spcAft>
                <a:spcPts val="0"/>
              </a:spcAft>
              <a:buSzPts val="1300"/>
              <a:buChar char="●"/>
            </a:pPr>
            <a:r>
              <a:rPr lang="en" sz="1300"/>
              <a:t>Set a default value for the column.</a:t>
            </a:r>
            <a:endParaRPr sz="1300"/>
          </a:p>
          <a:p>
            <a:pPr marL="914400" lvl="0" indent="-311150" algn="l" rtl="0">
              <a:lnSpc>
                <a:spcPct val="150000"/>
              </a:lnSpc>
              <a:spcBef>
                <a:spcPts val="0"/>
              </a:spcBef>
              <a:spcAft>
                <a:spcPts val="0"/>
              </a:spcAft>
              <a:buSzPts val="1300"/>
              <a:buChar char="●"/>
            </a:pPr>
            <a:r>
              <a:rPr lang="en" sz="1300"/>
              <a:t>Add a constraint to a column.</a:t>
            </a:r>
            <a:endParaRPr sz="1300"/>
          </a:p>
          <a:p>
            <a:pPr marL="914400" lvl="0" indent="-311150" algn="l" rtl="0">
              <a:lnSpc>
                <a:spcPct val="150000"/>
              </a:lnSpc>
              <a:spcBef>
                <a:spcPts val="0"/>
              </a:spcBef>
              <a:spcAft>
                <a:spcPts val="0"/>
              </a:spcAft>
              <a:buSzPts val="1300"/>
              <a:buChar char="●"/>
            </a:pPr>
            <a:r>
              <a:rPr lang="en" sz="1300"/>
              <a:t>Rename a table</a:t>
            </a:r>
            <a:endParaRPr sz="1300"/>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a:p>
            <a:pPr marL="0" lvl="0" indent="0" algn="l" rtl="0">
              <a:spcBef>
                <a:spcPts val="0"/>
              </a:spcBef>
              <a:spcAft>
                <a:spcPts val="0"/>
              </a:spcAft>
              <a:buNone/>
            </a:pPr>
            <a:endParaRPr sz="20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798000" y="1351750"/>
            <a:ext cx="7548000" cy="1474800"/>
          </a:xfrm>
          <a:prstGeom prst="rect">
            <a:avLst/>
          </a:prstGeom>
          <a:solidFill>
            <a:srgbClr val="FFFFFF"/>
          </a:solidFill>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4500" b="1">
                <a:highlight>
                  <a:srgbClr val="FFFFFF"/>
                </a:highlight>
                <a:latin typeface="Calibri"/>
                <a:ea typeface="Calibri"/>
                <a:cs typeface="Calibri"/>
                <a:sym typeface="Calibri"/>
              </a:rPr>
              <a:t>Course Overview</a:t>
            </a:r>
            <a:br>
              <a:rPr lang="en" sz="4500" b="1">
                <a:highlight>
                  <a:srgbClr val="FFFFFF"/>
                </a:highlight>
                <a:latin typeface="Calibri"/>
                <a:ea typeface="Calibri"/>
                <a:cs typeface="Calibri"/>
                <a:sym typeface="Calibri"/>
              </a:rPr>
            </a:br>
            <a:r>
              <a:rPr lang="en" sz="1800">
                <a:highlight>
                  <a:srgbClr val="FFFFFF"/>
                </a:highlight>
                <a:latin typeface="Calibri"/>
                <a:ea typeface="Calibri"/>
                <a:cs typeface="Calibri"/>
                <a:sym typeface="Calibri"/>
              </a:rPr>
              <a:t>Review course information, format, </a:t>
            </a:r>
            <a:endParaRPr sz="1800">
              <a:highlight>
                <a:srgbClr val="FFFFFF"/>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800">
                <a:highlight>
                  <a:srgbClr val="FFFFFF"/>
                </a:highlight>
                <a:latin typeface="Calibri"/>
                <a:ea typeface="Calibri"/>
                <a:cs typeface="Calibri"/>
                <a:sym typeface="Calibri"/>
              </a:rPr>
              <a:t>assignments/exam, objectives &amp; topics</a:t>
            </a:r>
            <a:endParaRPr sz="1800">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2" name="Google Shape;242;p41"/>
          <p:cNvSpPr txBox="1">
            <a:spLocks noGrp="1"/>
          </p:cNvSpPr>
          <p:nvPr>
            <p:ph type="ctrTitle"/>
          </p:nvPr>
        </p:nvSpPr>
        <p:spPr>
          <a:xfrm>
            <a:off x="798000" y="1351750"/>
            <a:ext cx="7548000" cy="1474800"/>
          </a:xfrm>
          <a:prstGeom prst="rect">
            <a:avLst/>
          </a:prstGeom>
          <a:solidFill>
            <a:srgbClr val="FFFFFF"/>
          </a:solidFill>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ts val="990"/>
              <a:buFont typeface="Arial"/>
              <a:buNone/>
            </a:pPr>
            <a:r>
              <a:rPr lang="en" sz="4500" b="1">
                <a:highlight>
                  <a:srgbClr val="FFFFFF"/>
                </a:highlight>
                <a:latin typeface="Calibri"/>
                <a:ea typeface="Calibri"/>
                <a:cs typeface="Calibri"/>
                <a:sym typeface="Calibri"/>
              </a:rPr>
              <a:t>SQL Basics - DML </a:t>
            </a:r>
            <a:br>
              <a:rPr lang="en" sz="4500" b="1">
                <a:highlight>
                  <a:srgbClr val="FFFFFF"/>
                </a:highlight>
                <a:latin typeface="Calibri"/>
                <a:ea typeface="Calibri"/>
                <a:cs typeface="Calibri"/>
                <a:sym typeface="Calibri"/>
              </a:rPr>
            </a:br>
            <a:br>
              <a:rPr lang="en" sz="1750" b="1">
                <a:highlight>
                  <a:srgbClr val="FFFFFF"/>
                </a:highlight>
                <a:latin typeface="Calibri"/>
                <a:ea typeface="Calibri"/>
                <a:cs typeface="Calibri"/>
                <a:sym typeface="Calibri"/>
              </a:rPr>
            </a:br>
            <a:r>
              <a:rPr lang="en" sz="1750">
                <a:highlight>
                  <a:srgbClr val="FFFFFF"/>
                </a:highlight>
                <a:latin typeface="Calibri"/>
                <a:ea typeface="Calibri"/>
                <a:cs typeface="Calibri"/>
                <a:sym typeface="Calibri"/>
              </a:rPr>
              <a:t>Data Manipulation Language → SELECT, Sorting information and </a:t>
            </a:r>
            <a:endParaRPr sz="1750">
              <a:highlight>
                <a:srgbClr val="FFFFFF"/>
              </a:highlight>
              <a:latin typeface="Calibri"/>
              <a:ea typeface="Calibri"/>
              <a:cs typeface="Calibri"/>
              <a:sym typeface="Calibri"/>
            </a:endParaRPr>
          </a:p>
          <a:p>
            <a:pPr marL="0" lvl="0" indent="0" algn="ctr" rtl="0">
              <a:spcBef>
                <a:spcPts val="0"/>
              </a:spcBef>
              <a:spcAft>
                <a:spcPts val="0"/>
              </a:spcAft>
              <a:buClr>
                <a:schemeClr val="dk1"/>
              </a:buClr>
              <a:buSzPct val="62857"/>
              <a:buFont typeface="Arial"/>
              <a:buNone/>
            </a:pPr>
            <a:r>
              <a:rPr lang="en" sz="1750">
                <a:highlight>
                  <a:srgbClr val="FFFFFF"/>
                </a:highlight>
                <a:latin typeface="Calibri"/>
                <a:ea typeface="Calibri"/>
                <a:cs typeface="Calibri"/>
                <a:sym typeface="Calibri"/>
              </a:rPr>
              <a:t>other clauses to transform our data</a:t>
            </a:r>
            <a:endParaRPr sz="4500" b="1">
              <a:highlight>
                <a:srgbClr val="FFFFFF"/>
              </a:highlight>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Outline</a:t>
            </a:r>
            <a:endParaRPr sz="1911">
              <a:latin typeface="Calibri"/>
              <a:ea typeface="Calibri"/>
              <a:cs typeface="Calibri"/>
              <a:sym typeface="Calibri"/>
            </a:endParaRPr>
          </a:p>
        </p:txBody>
      </p:sp>
      <p:sp>
        <p:nvSpPr>
          <p:cNvPr id="248" name="Google Shape;248;p42"/>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If you haven't, please download </a:t>
            </a:r>
            <a:r>
              <a:rPr lang="en" sz="2500" u="sng">
                <a:solidFill>
                  <a:schemeClr val="hlink"/>
                </a:solidFill>
                <a:hlinkClick r:id="rId3"/>
              </a:rPr>
              <a:t>here</a:t>
            </a:r>
            <a:endParaRPr sz="2500"/>
          </a:p>
          <a:p>
            <a:pPr marL="0" lvl="0" indent="0" algn="l" rtl="0">
              <a:spcBef>
                <a:spcPts val="0"/>
              </a:spcBef>
              <a:spcAft>
                <a:spcPts val="0"/>
              </a:spcAft>
              <a:buNone/>
            </a:pPr>
            <a:endParaRPr sz="2500" b="1"/>
          </a:p>
          <a:p>
            <a:pPr marL="0" lvl="0" indent="0" algn="l" rtl="0">
              <a:spcBef>
                <a:spcPts val="0"/>
              </a:spcBef>
              <a:spcAft>
                <a:spcPts val="0"/>
              </a:spcAft>
              <a:buNone/>
            </a:pPr>
            <a:br>
              <a:rPr lang="en" sz="2500" b="1"/>
            </a:br>
            <a:r>
              <a:rPr lang="en" sz="2500"/>
              <a:t>Intro to DML </a:t>
            </a:r>
            <a:endParaRPr sz="2500"/>
          </a:p>
          <a:p>
            <a:pPr marL="457200" lvl="0" indent="-317500" algn="l" rtl="0">
              <a:lnSpc>
                <a:spcPct val="200000"/>
              </a:lnSpc>
              <a:spcBef>
                <a:spcPts val="0"/>
              </a:spcBef>
              <a:spcAft>
                <a:spcPts val="0"/>
              </a:spcAft>
              <a:buSzPts val="1400"/>
              <a:buChar char="●"/>
            </a:pPr>
            <a:r>
              <a:rPr lang="en" sz="1400"/>
              <a:t>Review the INSERT &amp; upload data</a:t>
            </a:r>
            <a:endParaRPr sz="1400"/>
          </a:p>
          <a:p>
            <a:pPr marL="457200" lvl="0" indent="-317500" algn="l" rtl="0">
              <a:lnSpc>
                <a:spcPct val="200000"/>
              </a:lnSpc>
              <a:spcBef>
                <a:spcPts val="0"/>
              </a:spcBef>
              <a:spcAft>
                <a:spcPts val="0"/>
              </a:spcAft>
              <a:buSzPts val="1400"/>
              <a:buChar char="●"/>
            </a:pPr>
            <a:r>
              <a:rPr lang="en" sz="1400"/>
              <a:t>SELECT statements</a:t>
            </a:r>
            <a:endParaRPr sz="1400"/>
          </a:p>
          <a:p>
            <a:pPr marL="457200" lvl="0" indent="-317500" algn="l" rtl="0">
              <a:lnSpc>
                <a:spcPct val="200000"/>
              </a:lnSpc>
              <a:spcBef>
                <a:spcPts val="0"/>
              </a:spcBef>
              <a:spcAft>
                <a:spcPts val="0"/>
              </a:spcAft>
              <a:buSzPts val="1400"/>
              <a:buChar char="●"/>
            </a:pPr>
            <a:r>
              <a:rPr lang="en" sz="1400"/>
              <a:t>Switch to pgAdmin for In Class SQL</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2500"/>
          </a:p>
          <a:p>
            <a:pPr marL="0" lvl="0" indent="0" algn="l" rtl="0">
              <a:spcBef>
                <a:spcPts val="0"/>
              </a:spcBef>
              <a:spcAft>
                <a:spcPts val="0"/>
              </a:spcAft>
              <a:buNone/>
            </a:pP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3"/>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INSERT statement (DML)</a:t>
            </a:r>
            <a:endParaRPr sz="4800" b="1"/>
          </a:p>
        </p:txBody>
      </p:sp>
      <p:sp>
        <p:nvSpPr>
          <p:cNvPr id="254" name="Google Shape;254;p43"/>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i="1" dirty="0"/>
              <a:t>Syntax</a:t>
            </a:r>
            <a:r>
              <a:rPr lang="en" sz="2500" dirty="0"/>
              <a:t>: </a:t>
            </a:r>
            <a:br>
              <a:rPr lang="en" sz="2500" dirty="0"/>
            </a:br>
            <a:r>
              <a:rPr lang="en" sz="2500" dirty="0"/>
              <a:t>		</a:t>
            </a:r>
            <a:r>
              <a:rPr lang="en" sz="2100" i="1" dirty="0"/>
              <a:t>INSERT INTO table (</a:t>
            </a:r>
            <a:r>
              <a:rPr lang="en" sz="2100" i="1" dirty="0">
                <a:solidFill>
                  <a:srgbClr val="0000FF"/>
                </a:solidFill>
              </a:rPr>
              <a:t>columnlist</a:t>
            </a:r>
            <a:r>
              <a:rPr lang="en" sz="2100" i="1" dirty="0"/>
              <a:t>) </a:t>
            </a:r>
            <a:endParaRPr sz="2100" i="1" dirty="0"/>
          </a:p>
          <a:p>
            <a:pPr marL="914400" lvl="0" indent="457200" algn="l" rtl="0">
              <a:spcBef>
                <a:spcPts val="0"/>
              </a:spcBef>
              <a:spcAft>
                <a:spcPts val="0"/>
              </a:spcAft>
              <a:buNone/>
            </a:pPr>
            <a:r>
              <a:rPr lang="en" sz="2100" i="1" dirty="0"/>
              <a:t>VALUES (), ()...;</a:t>
            </a:r>
            <a:endParaRPr sz="2100" i="1" dirty="0"/>
          </a:p>
          <a:p>
            <a:pPr marL="0" lvl="0" indent="0" algn="l" rtl="0">
              <a:spcBef>
                <a:spcPts val="0"/>
              </a:spcBef>
              <a:spcAft>
                <a:spcPts val="0"/>
              </a:spcAft>
              <a:buNone/>
            </a:pPr>
            <a:br>
              <a:rPr lang="en" sz="2500" dirty="0"/>
            </a:br>
            <a:endParaRPr sz="2500" dirty="0"/>
          </a:p>
          <a:p>
            <a:pPr marL="0" lvl="0" indent="0" algn="l" rtl="0">
              <a:spcBef>
                <a:spcPts val="0"/>
              </a:spcBef>
              <a:spcAft>
                <a:spcPts val="0"/>
              </a:spcAft>
              <a:buNone/>
            </a:pPr>
            <a:r>
              <a:rPr lang="en" sz="2500" dirty="0"/>
              <a:t>Note</a:t>
            </a:r>
            <a:endParaRPr sz="2500" dirty="0"/>
          </a:p>
          <a:p>
            <a:pPr marL="457200" lvl="0" indent="-342900" algn="l" rtl="0">
              <a:lnSpc>
                <a:spcPct val="200000"/>
              </a:lnSpc>
              <a:spcBef>
                <a:spcPts val="0"/>
              </a:spcBef>
              <a:spcAft>
                <a:spcPts val="0"/>
              </a:spcAft>
              <a:buSzPts val="1800"/>
              <a:buChar char="●"/>
            </a:pPr>
            <a:r>
              <a:rPr lang="en" sz="1800" dirty="0"/>
              <a:t>(</a:t>
            </a:r>
            <a:r>
              <a:rPr lang="en" sz="1800" dirty="0">
                <a:solidFill>
                  <a:srgbClr val="0000FF"/>
                </a:solidFill>
              </a:rPr>
              <a:t>Columnlist</a:t>
            </a:r>
            <a:r>
              <a:rPr lang="en" sz="1800" dirty="0"/>
              <a:t>)</a:t>
            </a:r>
            <a:r>
              <a:rPr lang="en" sz="1800" i="1" dirty="0"/>
              <a:t> </a:t>
            </a:r>
            <a:r>
              <a:rPr lang="en" sz="1800" dirty="0"/>
              <a:t>can be any or all of the fields within the table</a:t>
            </a:r>
            <a:endParaRPr sz="1800" dirty="0"/>
          </a:p>
          <a:p>
            <a:pPr marL="457200" lvl="0" indent="-342900" algn="l" rtl="0">
              <a:lnSpc>
                <a:spcPct val="200000"/>
              </a:lnSpc>
              <a:spcBef>
                <a:spcPts val="0"/>
              </a:spcBef>
              <a:spcAft>
                <a:spcPts val="0"/>
              </a:spcAft>
              <a:buSzPts val="1800"/>
              <a:buChar char="●"/>
            </a:pPr>
            <a:r>
              <a:rPr lang="en" sz="1800" dirty="0"/>
              <a:t>Data values on insert should be the right format</a:t>
            </a:r>
            <a:endParaRPr sz="1800" dirty="0"/>
          </a:p>
          <a:p>
            <a:pPr marL="0" lvl="0" indent="0" algn="l" rtl="0">
              <a:spcBef>
                <a:spcPts val="0"/>
              </a:spcBef>
              <a:spcAft>
                <a:spcPts val="0"/>
              </a:spcAft>
              <a:buNone/>
            </a:pPr>
            <a:endParaRPr sz="2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sp>
        <p:nvSpPr>
          <p:cNvPr id="259" name="Google Shape;259;p44"/>
          <p:cNvSpPr txBox="1">
            <a:spLocks noGrp="1"/>
          </p:cNvSpPr>
          <p:nvPr>
            <p:ph type="ctrTitle"/>
          </p:nvPr>
        </p:nvSpPr>
        <p:spPr>
          <a:xfrm>
            <a:off x="311700" y="34325"/>
            <a:ext cx="8520600" cy="760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100" b="1">
                <a:solidFill>
                  <a:srgbClr val="000000"/>
                </a:solidFill>
                <a:latin typeface="Calibri"/>
                <a:ea typeface="Calibri"/>
                <a:cs typeface="Calibri"/>
                <a:sym typeface="Calibri"/>
              </a:rPr>
              <a:t>SELECT statement (DML)</a:t>
            </a:r>
            <a:endParaRPr sz="4800">
              <a:solidFill>
                <a:srgbClr val="000000"/>
              </a:solidFill>
            </a:endParaRPr>
          </a:p>
        </p:txBody>
      </p:sp>
      <p:pic>
        <p:nvPicPr>
          <p:cNvPr id="260" name="Google Shape;260;p44"/>
          <p:cNvPicPr preferRelativeResize="0"/>
          <p:nvPr/>
        </p:nvPicPr>
        <p:blipFill rotWithShape="1">
          <a:blip r:embed="rId3">
            <a:alphaModFix/>
          </a:blip>
          <a:srcRect l="24391" t="5565" r="32405" b="14924"/>
          <a:stretch/>
        </p:blipFill>
        <p:spPr>
          <a:xfrm>
            <a:off x="1542500" y="1447525"/>
            <a:ext cx="6059000" cy="2492000"/>
          </a:xfrm>
          <a:prstGeom prst="rect">
            <a:avLst/>
          </a:prstGeom>
          <a:noFill/>
          <a:ln>
            <a:noFill/>
          </a:ln>
        </p:spPr>
      </p:pic>
      <p:cxnSp>
        <p:nvCxnSpPr>
          <p:cNvPr id="261" name="Google Shape;261;p44"/>
          <p:cNvCxnSpPr>
            <a:stCxn id="262" idx="3"/>
          </p:cNvCxnSpPr>
          <p:nvPr/>
        </p:nvCxnSpPr>
        <p:spPr>
          <a:xfrm>
            <a:off x="1865850" y="935150"/>
            <a:ext cx="531600" cy="532200"/>
          </a:xfrm>
          <a:prstGeom prst="straightConnector1">
            <a:avLst/>
          </a:prstGeom>
          <a:noFill/>
          <a:ln w="9525" cap="flat" cmpd="sng">
            <a:solidFill>
              <a:srgbClr val="990000"/>
            </a:solidFill>
            <a:prstDash val="solid"/>
            <a:round/>
            <a:headEnd type="none" w="med" len="med"/>
            <a:tailEnd type="triangle" w="med" len="med"/>
          </a:ln>
        </p:spPr>
      </p:cxnSp>
      <p:sp>
        <p:nvSpPr>
          <p:cNvPr id="262" name="Google Shape;262;p44"/>
          <p:cNvSpPr txBox="1"/>
          <p:nvPr/>
        </p:nvSpPr>
        <p:spPr>
          <a:xfrm>
            <a:off x="157950" y="550400"/>
            <a:ext cx="1707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CC0000"/>
                </a:solidFill>
              </a:rPr>
              <a:t>Today’s focus:</a:t>
            </a:r>
            <a:endParaRPr sz="1900">
              <a:solidFill>
                <a:srgbClr val="CC0000"/>
              </a:solidFill>
            </a:endParaRPr>
          </a:p>
          <a:p>
            <a:pPr marL="0" lvl="0" indent="0" algn="l" rtl="0">
              <a:spcBef>
                <a:spcPts val="0"/>
              </a:spcBef>
              <a:spcAft>
                <a:spcPts val="0"/>
              </a:spcAft>
              <a:buNone/>
            </a:pPr>
            <a:r>
              <a:rPr lang="en" sz="1900">
                <a:solidFill>
                  <a:srgbClr val="CC0000"/>
                </a:solidFill>
              </a:rPr>
              <a:t>SELECT</a:t>
            </a:r>
            <a:endParaRPr sz="1900">
              <a:solidFill>
                <a:srgbClr val="CC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5"/>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SELECT statement (DML)</a:t>
            </a:r>
            <a:endParaRPr sz="4800" b="1"/>
          </a:p>
        </p:txBody>
      </p:sp>
      <p:sp>
        <p:nvSpPr>
          <p:cNvPr id="268" name="Google Shape;268;p45"/>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 sz="1600"/>
              <a:t>Good practice to specify fields to project, retrieve, manipulate</a:t>
            </a:r>
            <a:endParaRPr sz="1600"/>
          </a:p>
          <a:p>
            <a:pPr marL="457200" lvl="0" indent="-330200" algn="l" rtl="0">
              <a:lnSpc>
                <a:spcPct val="150000"/>
              </a:lnSpc>
              <a:spcBef>
                <a:spcPts val="0"/>
              </a:spcBef>
              <a:spcAft>
                <a:spcPts val="0"/>
              </a:spcAft>
              <a:buSzPts val="1600"/>
              <a:buChar char="●"/>
            </a:pPr>
            <a:r>
              <a:rPr lang="en" sz="1600"/>
              <a:t>Limiting number of results not to overload database </a:t>
            </a:r>
            <a:endParaRPr sz="1600"/>
          </a:p>
          <a:p>
            <a:pPr marL="914400" lvl="1" indent="-330200" algn="l" rtl="0">
              <a:lnSpc>
                <a:spcPct val="150000"/>
              </a:lnSpc>
              <a:spcBef>
                <a:spcPts val="0"/>
              </a:spcBef>
              <a:spcAft>
                <a:spcPts val="0"/>
              </a:spcAft>
              <a:buSzPts val="1600"/>
              <a:buChar char="○"/>
            </a:pPr>
            <a:r>
              <a:rPr lang="en" sz="1600"/>
              <a:t>SELECT columns… FROM table </a:t>
            </a:r>
            <a:r>
              <a:rPr lang="en" sz="1600" b="1"/>
              <a:t>LIMIT</a:t>
            </a:r>
            <a:r>
              <a:rPr lang="en" sz="1600"/>
              <a:t> # of records needed</a:t>
            </a:r>
            <a:endParaRPr sz="1600"/>
          </a:p>
          <a:p>
            <a:pPr marL="457200" lvl="0" indent="-330200" algn="l" rtl="0">
              <a:lnSpc>
                <a:spcPct val="150000"/>
              </a:lnSpc>
              <a:spcBef>
                <a:spcPts val="0"/>
              </a:spcBef>
              <a:spcAft>
                <a:spcPts val="0"/>
              </a:spcAft>
              <a:buSzPts val="1600"/>
              <a:buChar char="●"/>
            </a:pPr>
            <a:r>
              <a:rPr lang="en" sz="1600"/>
              <a:t>DISTINCT keyword must be applied to remove duplicates in results </a:t>
            </a:r>
            <a:endParaRPr sz="1400"/>
          </a:p>
          <a:p>
            <a:pPr marL="0" lvl="0" indent="0" algn="l" rtl="0">
              <a:lnSpc>
                <a:spcPct val="150000"/>
              </a:lnSpc>
              <a:spcBef>
                <a:spcPts val="0"/>
              </a:spcBef>
              <a:spcAft>
                <a:spcPts val="0"/>
              </a:spcAft>
              <a:buNone/>
            </a:pPr>
            <a:endParaRPr sz="1400"/>
          </a:p>
          <a:p>
            <a:pPr marL="0" lvl="0" indent="0" algn="l" rtl="0">
              <a:lnSpc>
                <a:spcPct val="150000"/>
              </a:lnSpc>
              <a:spcBef>
                <a:spcPts val="0"/>
              </a:spcBef>
              <a:spcAft>
                <a:spcPts val="0"/>
              </a:spcAft>
              <a:buNone/>
            </a:pPr>
            <a:r>
              <a:rPr lang="en" sz="2200" b="1"/>
              <a:t>Other</a:t>
            </a:r>
            <a:endParaRPr sz="2200" b="1"/>
          </a:p>
          <a:p>
            <a:pPr marL="457200" lvl="0" indent="-317500" algn="l" rtl="0">
              <a:lnSpc>
                <a:spcPct val="150000"/>
              </a:lnSpc>
              <a:spcBef>
                <a:spcPts val="0"/>
              </a:spcBef>
              <a:spcAft>
                <a:spcPts val="0"/>
              </a:spcAft>
              <a:buSzPts val="1400"/>
              <a:buChar char="●"/>
            </a:pPr>
            <a:r>
              <a:rPr lang="en" sz="1400"/>
              <a:t>case insensitive (SELECT or select)</a:t>
            </a:r>
            <a:endParaRPr sz="1400"/>
          </a:p>
          <a:p>
            <a:pPr marL="457200" lvl="0" indent="-317500" algn="l" rtl="0">
              <a:lnSpc>
                <a:spcPct val="150000"/>
              </a:lnSpc>
              <a:spcBef>
                <a:spcPts val="0"/>
              </a:spcBef>
              <a:spcAft>
                <a:spcPts val="0"/>
              </a:spcAft>
              <a:buSzPts val="1400"/>
              <a:buChar char="●"/>
            </a:pPr>
            <a:r>
              <a:rPr lang="en" sz="1400"/>
              <a:t>use double single quote to resolve quote inside string → 'O</a:t>
            </a:r>
            <a:r>
              <a:rPr lang="en" sz="1400" b="1"/>
              <a:t>''</a:t>
            </a:r>
            <a:r>
              <a:rPr lang="en" sz="1400"/>
              <a:t>Sullivan'</a:t>
            </a:r>
            <a:endParaRPr sz="1400"/>
          </a:p>
          <a:p>
            <a:pPr marL="0" lvl="0" indent="0" algn="l" rtl="0">
              <a:lnSpc>
                <a:spcPct val="150000"/>
              </a:lnSpc>
              <a:spcBef>
                <a:spcPts val="0"/>
              </a:spcBef>
              <a:spcAft>
                <a:spcPts val="0"/>
              </a:spcAft>
              <a:buNone/>
            </a:pP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6"/>
          <p:cNvSpPr txBox="1">
            <a:spLocks noGrp="1"/>
          </p:cNvSpPr>
          <p:nvPr>
            <p:ph type="ctrTitle"/>
          </p:nvPr>
        </p:nvSpPr>
        <p:spPr>
          <a:xfrm>
            <a:off x="311700" y="343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SQL: DML, DDL et al.</a:t>
            </a:r>
            <a:endParaRPr sz="4800" b="1"/>
          </a:p>
        </p:txBody>
      </p:sp>
      <p:pic>
        <p:nvPicPr>
          <p:cNvPr id="274" name="Google Shape;274;p46"/>
          <p:cNvPicPr preferRelativeResize="0"/>
          <p:nvPr/>
        </p:nvPicPr>
        <p:blipFill rotWithShape="1">
          <a:blip r:embed="rId3">
            <a:alphaModFix/>
          </a:blip>
          <a:srcRect b="3362"/>
          <a:stretch/>
        </p:blipFill>
        <p:spPr>
          <a:xfrm>
            <a:off x="1687425" y="979325"/>
            <a:ext cx="5769174" cy="38768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a:spLocks noGrp="1"/>
          </p:cNvSpPr>
          <p:nvPr>
            <p:ph type="ctrTitle"/>
          </p:nvPr>
        </p:nvSpPr>
        <p:spPr>
          <a:xfrm>
            <a:off x="311700" y="1819951"/>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b="1">
                <a:latin typeface="Calibri"/>
                <a:ea typeface="Calibri"/>
                <a:cs typeface="Calibri"/>
                <a:sym typeface="Calibri"/>
              </a:rPr>
              <a:t>Extra….</a:t>
            </a:r>
            <a:endParaRPr sz="80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ts val="990"/>
              <a:buFont typeface="Arial"/>
              <a:buNone/>
            </a:pPr>
            <a:r>
              <a:rPr lang="en" sz="4800" b="1">
                <a:latin typeface="Calibri"/>
                <a:ea typeface="Calibri"/>
                <a:cs typeface="Calibri"/>
                <a:sym typeface="Calibri"/>
              </a:rPr>
              <a:t>Links/Resources</a:t>
            </a:r>
            <a:endParaRPr sz="4800" b="1"/>
          </a:p>
        </p:txBody>
      </p:sp>
      <p:sp>
        <p:nvSpPr>
          <p:cNvPr id="285" name="Google Shape;285;p48"/>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en" sz="1400" u="sng">
                <a:solidFill>
                  <a:schemeClr val="hlink"/>
                </a:solidFill>
                <a:hlinkClick r:id="rId3"/>
              </a:rPr>
              <a:t>Postgresql create table</a:t>
            </a:r>
            <a:endParaRPr sz="1400"/>
          </a:p>
          <a:p>
            <a:pPr marL="0" lvl="0" indent="0" algn="l" rtl="0">
              <a:lnSpc>
                <a:spcPct val="150000"/>
              </a:lnSpc>
              <a:spcBef>
                <a:spcPts val="0"/>
              </a:spcBef>
              <a:spcAft>
                <a:spcPts val="0"/>
              </a:spcAft>
              <a:buNone/>
            </a:pPr>
            <a:r>
              <a:rPr lang="en" sz="1400" u="sng">
                <a:solidFill>
                  <a:schemeClr val="hlink"/>
                </a:solidFill>
                <a:hlinkClick r:id="rId4"/>
              </a:rPr>
              <a:t>Copy data from file</a:t>
            </a:r>
            <a:endParaRPr sz="1400">
              <a:solidFill>
                <a:srgbClr val="434343"/>
              </a:solidFill>
            </a:endParaRPr>
          </a:p>
          <a:p>
            <a:pPr marL="0" lvl="0" indent="0" algn="l" rtl="0">
              <a:lnSpc>
                <a:spcPct val="150000"/>
              </a:lnSpc>
              <a:spcBef>
                <a:spcPts val="0"/>
              </a:spcBef>
              <a:spcAft>
                <a:spcPts val="0"/>
              </a:spcAft>
              <a:buNone/>
            </a:pPr>
            <a:r>
              <a:rPr lang="en" sz="1400">
                <a:solidFill>
                  <a:srgbClr val="434343"/>
                </a:solidFill>
              </a:rPr>
              <a:t>Data Types &amp; explanations:</a:t>
            </a:r>
            <a:endParaRPr sz="1400">
              <a:solidFill>
                <a:srgbClr val="434343"/>
              </a:solidFill>
            </a:endParaRPr>
          </a:p>
          <a:p>
            <a:pPr marL="0" lvl="0" indent="457200" algn="l" rtl="0">
              <a:lnSpc>
                <a:spcPct val="150000"/>
              </a:lnSpc>
              <a:spcBef>
                <a:spcPts val="0"/>
              </a:spcBef>
              <a:spcAft>
                <a:spcPts val="0"/>
              </a:spcAft>
              <a:buNone/>
            </a:pPr>
            <a:r>
              <a:rPr lang="en" sz="1400" u="sng">
                <a:solidFill>
                  <a:schemeClr val="hlink"/>
                </a:solidFill>
                <a:hlinkClick r:id="rId5"/>
              </a:rPr>
              <a:t>Data types documentation</a:t>
            </a:r>
            <a:r>
              <a:rPr lang="en" sz="1400">
                <a:solidFill>
                  <a:srgbClr val="434343"/>
                </a:solidFill>
              </a:rPr>
              <a:t>, and </a:t>
            </a:r>
            <a:r>
              <a:rPr lang="en" sz="1400" u="sng">
                <a:solidFill>
                  <a:schemeClr val="hlink"/>
                </a:solidFill>
                <a:hlinkClick r:id="rId6"/>
              </a:rPr>
              <a:t>this</a:t>
            </a:r>
            <a:r>
              <a:rPr lang="en" sz="1400">
                <a:solidFill>
                  <a:srgbClr val="434343"/>
                </a:solidFill>
              </a:rPr>
              <a:t> and </a:t>
            </a:r>
            <a:r>
              <a:rPr lang="en" sz="1400" u="sng">
                <a:solidFill>
                  <a:schemeClr val="hlink"/>
                </a:solidFill>
                <a:hlinkClick r:id="rId7"/>
              </a:rPr>
              <a:t>this</a:t>
            </a:r>
            <a:endParaRPr sz="1400">
              <a:solidFill>
                <a:srgbClr val="434343"/>
              </a:solidFill>
            </a:endParaRPr>
          </a:p>
          <a:p>
            <a:pPr marL="0" lvl="0" indent="457200" algn="l" rtl="0">
              <a:lnSpc>
                <a:spcPct val="150000"/>
              </a:lnSpc>
              <a:spcBef>
                <a:spcPts val="0"/>
              </a:spcBef>
              <a:spcAft>
                <a:spcPts val="0"/>
              </a:spcAft>
              <a:buNone/>
            </a:pPr>
            <a:r>
              <a:rPr lang="en" sz="1400">
                <a:solidFill>
                  <a:srgbClr val="434343"/>
                </a:solidFill>
              </a:rPr>
              <a:t>Numeric data types </a:t>
            </a:r>
            <a:r>
              <a:rPr lang="en" sz="1400" u="sng">
                <a:solidFill>
                  <a:schemeClr val="hlink"/>
                </a:solidFill>
                <a:hlinkClick r:id="rId8"/>
              </a:rPr>
              <a:t>here</a:t>
            </a:r>
            <a:endParaRPr sz="1400">
              <a:solidFill>
                <a:srgbClr val="434343"/>
              </a:solidFill>
            </a:endParaRPr>
          </a:p>
          <a:p>
            <a:pPr marL="0" lvl="0" indent="457200" algn="l" rtl="0">
              <a:lnSpc>
                <a:spcPct val="150000"/>
              </a:lnSpc>
              <a:spcBef>
                <a:spcPts val="0"/>
              </a:spcBef>
              <a:spcAft>
                <a:spcPts val="0"/>
              </a:spcAft>
              <a:buNone/>
            </a:pPr>
            <a:r>
              <a:rPr lang="en" sz="1400">
                <a:solidFill>
                  <a:srgbClr val="434343"/>
                </a:solidFill>
              </a:rPr>
              <a:t>Tables &amp; data types </a:t>
            </a:r>
            <a:r>
              <a:rPr lang="en" sz="1400" u="sng">
                <a:solidFill>
                  <a:schemeClr val="hlink"/>
                </a:solidFill>
                <a:hlinkClick r:id="rId9"/>
              </a:rPr>
              <a:t>review</a:t>
            </a:r>
            <a:r>
              <a:rPr lang="en" sz="1400">
                <a:solidFill>
                  <a:srgbClr val="434343"/>
                </a:solidFill>
              </a:rPr>
              <a:t> (AWS)</a:t>
            </a:r>
            <a:endParaRPr sz="1400">
              <a:solidFill>
                <a:srgbClr val="434343"/>
              </a:solidFill>
            </a:endParaRPr>
          </a:p>
          <a:p>
            <a:pPr marL="0" lvl="0" indent="0" algn="l" rtl="0">
              <a:lnSpc>
                <a:spcPct val="150000"/>
              </a:lnSpc>
              <a:spcBef>
                <a:spcPts val="0"/>
              </a:spcBef>
              <a:spcAft>
                <a:spcPts val="0"/>
              </a:spcAft>
              <a:buNone/>
            </a:pPr>
            <a:r>
              <a:rPr lang="en" sz="1400" u="sng">
                <a:solidFill>
                  <a:schemeClr val="hlink"/>
                </a:solidFill>
                <a:hlinkClick r:id="rId10"/>
              </a:rPr>
              <a:t>PRIMARY KEY constraint</a:t>
            </a:r>
            <a:endParaRPr sz="1400">
              <a:solidFill>
                <a:srgbClr val="434343"/>
              </a:solidFill>
            </a:endParaRPr>
          </a:p>
          <a:p>
            <a:pPr marL="0" lvl="0" indent="0" algn="l" rtl="0">
              <a:lnSpc>
                <a:spcPct val="150000"/>
              </a:lnSpc>
              <a:spcBef>
                <a:spcPts val="0"/>
              </a:spcBef>
              <a:spcAft>
                <a:spcPts val="0"/>
              </a:spcAft>
              <a:buNone/>
            </a:pPr>
            <a:r>
              <a:rPr lang="en" sz="1400" u="sng">
                <a:solidFill>
                  <a:schemeClr val="hlink"/>
                </a:solidFill>
                <a:hlinkClick r:id="rId11"/>
              </a:rPr>
              <a:t>Table &amp; column constraints</a:t>
            </a:r>
            <a:endParaRPr sz="1400">
              <a:solidFill>
                <a:srgbClr val="434343"/>
              </a:solidFill>
            </a:endParaRPr>
          </a:p>
          <a:p>
            <a:pPr marL="0" lvl="0" indent="0" algn="l" rtl="0">
              <a:lnSpc>
                <a:spcPct val="150000"/>
              </a:lnSpc>
              <a:spcBef>
                <a:spcPts val="0"/>
              </a:spcBef>
              <a:spcAft>
                <a:spcPts val="0"/>
              </a:spcAft>
              <a:buNone/>
            </a:pPr>
            <a:r>
              <a:rPr lang="en" sz="1400" u="sng">
                <a:solidFill>
                  <a:schemeClr val="hlink"/>
                </a:solidFill>
                <a:hlinkClick r:id="rId3"/>
              </a:rPr>
              <a:t>Create Table</a:t>
            </a:r>
            <a:endParaRPr sz="1400">
              <a:solidFill>
                <a:srgbClr val="434343"/>
              </a:solidFill>
            </a:endParaRPr>
          </a:p>
          <a:p>
            <a:pPr marL="0" lvl="0" indent="0" algn="l" rtl="0">
              <a:lnSpc>
                <a:spcPct val="150000"/>
              </a:lnSpc>
              <a:spcBef>
                <a:spcPts val="0"/>
              </a:spcBef>
              <a:spcAft>
                <a:spcPts val="0"/>
              </a:spcAft>
              <a:buNone/>
            </a:pPr>
            <a:r>
              <a:rPr lang="en" sz="1400" u="sng">
                <a:solidFill>
                  <a:schemeClr val="hlink"/>
                </a:solidFill>
                <a:hlinkClick r:id="rId12"/>
              </a:rPr>
              <a:t>Alter Table</a:t>
            </a:r>
            <a:endParaRPr sz="1400">
              <a:solidFill>
                <a:srgbClr val="434343"/>
              </a:solidFill>
            </a:endParaRPr>
          </a:p>
          <a:p>
            <a:pPr marL="0" lvl="0" indent="0" algn="l" rtl="0">
              <a:lnSpc>
                <a:spcPct val="150000"/>
              </a:lnSpc>
              <a:spcBef>
                <a:spcPts val="0"/>
              </a:spcBef>
              <a:spcAft>
                <a:spcPts val="0"/>
              </a:spcAft>
              <a:buNone/>
            </a:pPr>
            <a:r>
              <a:rPr lang="en" sz="1400" u="sng">
                <a:solidFill>
                  <a:schemeClr val="hlink"/>
                </a:solidFill>
                <a:hlinkClick r:id="rId13"/>
              </a:rPr>
              <a:t>Psql shell commands</a:t>
            </a:r>
            <a:endParaRPr sz="1400">
              <a:solidFill>
                <a:srgbClr val="43434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9"/>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ts val="990"/>
              <a:buFont typeface="Arial"/>
              <a:buNone/>
            </a:pPr>
            <a:r>
              <a:rPr lang="en" sz="4800" b="1">
                <a:latin typeface="Calibri"/>
                <a:ea typeface="Calibri"/>
                <a:cs typeface="Calibri"/>
                <a:sym typeface="Calibri"/>
              </a:rPr>
              <a:t>Postgres Data Types</a:t>
            </a:r>
            <a:br>
              <a:rPr lang="en" sz="4800" b="1">
                <a:latin typeface="Calibri"/>
                <a:ea typeface="Calibri"/>
                <a:cs typeface="Calibri"/>
                <a:sym typeface="Calibri"/>
              </a:rPr>
            </a:br>
            <a:r>
              <a:rPr lang="en" sz="1400" u="sng">
                <a:solidFill>
                  <a:schemeClr val="accent5"/>
                </a:solidFill>
                <a:hlinkClick r:id="rId3">
                  <a:extLst>
                    <a:ext uri="{A12FA001-AC4F-418D-AE19-62706E023703}">
                      <ahyp:hlinkClr xmlns:ahyp="http://schemas.microsoft.com/office/drawing/2018/hyperlinkcolor" val="tx"/>
                    </a:ext>
                  </a:extLst>
                </a:hlinkClick>
              </a:rPr>
              <a:t>Data types documentation</a:t>
            </a:r>
            <a:endParaRPr sz="4800" b="1"/>
          </a:p>
        </p:txBody>
      </p:sp>
      <p:sp>
        <p:nvSpPr>
          <p:cNvPr id="291" name="Google Shape;291;p49"/>
          <p:cNvSpPr txBox="1">
            <a:spLocks noGrp="1"/>
          </p:cNvSpPr>
          <p:nvPr>
            <p:ph type="subTitle" idx="1"/>
          </p:nvPr>
        </p:nvSpPr>
        <p:spPr>
          <a:xfrm>
            <a:off x="311700" y="1178125"/>
            <a:ext cx="8520600" cy="3739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605"/>
              <a:buNone/>
            </a:pPr>
            <a:r>
              <a:rPr lang="en" sz="870">
                <a:solidFill>
                  <a:srgbClr val="434343"/>
                </a:solidFill>
              </a:rPr>
              <a:t>BOOLEAN 	TRUE or FALSE</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CHAR 		Fixed length string (padded with blanks) e.g. CHAR(10)</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VARCHAR 	Variable length string e.g. VARCHAR(50)</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BIT 		Bit string e.g. BIT(4) can store '0101'</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NUMERIC or 	Exact numeric data type e.g. NUMERIC(7,2) = 7 digits, 2 decimal places</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DECIMAL </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INTEGER 	Integer data only</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SMALLINT 	Smaller space than INTEGER</a:t>
            </a:r>
            <a:endParaRPr sz="870">
              <a:solidFill>
                <a:srgbClr val="434343"/>
              </a:solidFill>
            </a:endParaRPr>
          </a:p>
          <a:p>
            <a:pPr marL="0" lvl="0" indent="0" algn="l" rtl="0">
              <a:lnSpc>
                <a:spcPct val="130000"/>
              </a:lnSpc>
              <a:spcBef>
                <a:spcPts val="0"/>
              </a:spcBef>
              <a:spcAft>
                <a:spcPts val="0"/>
              </a:spcAft>
              <a:buSzPts val="605"/>
              <a:buNone/>
            </a:pPr>
            <a:br>
              <a:rPr lang="en" sz="870">
                <a:solidFill>
                  <a:srgbClr val="434343"/>
                </a:solidFill>
              </a:rPr>
            </a:br>
            <a:r>
              <a:rPr lang="en" sz="870">
                <a:solidFill>
                  <a:srgbClr val="434343"/>
                </a:solidFill>
              </a:rPr>
              <a:t>FLOAT or 	Approximate numeric data types.</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REAL </a:t>
            </a:r>
            <a:endParaRPr sz="870">
              <a:solidFill>
                <a:srgbClr val="434343"/>
              </a:solidFill>
            </a:endParaRPr>
          </a:p>
          <a:p>
            <a:pPr marL="0" lvl="0" indent="0" algn="l" rtl="0">
              <a:lnSpc>
                <a:spcPct val="130000"/>
              </a:lnSpc>
              <a:spcBef>
                <a:spcPts val="0"/>
              </a:spcBef>
              <a:spcAft>
                <a:spcPts val="0"/>
              </a:spcAft>
              <a:buSzPts val="605"/>
              <a:buNone/>
            </a:pPr>
            <a:br>
              <a:rPr lang="en" sz="870">
                <a:solidFill>
                  <a:srgbClr val="434343"/>
                </a:solidFill>
              </a:rPr>
            </a:br>
            <a:r>
              <a:rPr lang="en" sz="870">
                <a:solidFill>
                  <a:srgbClr val="434343"/>
                </a:solidFill>
              </a:rPr>
              <a:t>DATE 		Stores YEAR, MONTH, DAY (“YYYY-MM-DD”)</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TIME 		Stores HOUR, MINUTE, SECOND  (‘hh:mm:ss[.f] ' e.g. '15:00:00')</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TIMESTAMP 	Stores date and time data. (‘YYYY-MM-DD hh:mm:ss[.f] ' e.g. ‘1975-05-17 15:00:00')</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INTERVAL 	Time interval.</a:t>
            </a:r>
            <a:endParaRPr sz="870">
              <a:solidFill>
                <a:srgbClr val="434343"/>
              </a:solidFill>
            </a:endParaRPr>
          </a:p>
          <a:p>
            <a:pPr marL="0" lvl="0" indent="0" algn="l" rtl="0">
              <a:lnSpc>
                <a:spcPct val="130000"/>
              </a:lnSpc>
              <a:spcBef>
                <a:spcPts val="0"/>
              </a:spcBef>
              <a:spcAft>
                <a:spcPts val="0"/>
              </a:spcAft>
              <a:buSzPts val="605"/>
              <a:buNone/>
            </a:pPr>
            <a:br>
              <a:rPr lang="en" sz="870">
                <a:solidFill>
                  <a:srgbClr val="434343"/>
                </a:solidFill>
              </a:rPr>
            </a:br>
            <a:r>
              <a:rPr lang="en" sz="870">
                <a:solidFill>
                  <a:srgbClr val="434343"/>
                </a:solidFill>
              </a:rPr>
              <a:t>CHARACTER 	Stores a character array (e.g. for a document)</a:t>
            </a:r>
            <a:br>
              <a:rPr lang="en" sz="870">
                <a:solidFill>
                  <a:srgbClr val="434343"/>
                </a:solidFill>
              </a:rPr>
            </a:br>
            <a:r>
              <a:rPr lang="en" sz="870">
                <a:solidFill>
                  <a:srgbClr val="434343"/>
                </a:solidFill>
              </a:rPr>
              <a:t>LARGE OBJECT</a:t>
            </a:r>
            <a:endParaRPr sz="870">
              <a:solidFill>
                <a:srgbClr val="434343"/>
              </a:solidFill>
            </a:endParaRPr>
          </a:p>
          <a:p>
            <a:pPr marL="0" lvl="0" indent="0" algn="l" rtl="0">
              <a:lnSpc>
                <a:spcPct val="130000"/>
              </a:lnSpc>
              <a:spcBef>
                <a:spcPts val="0"/>
              </a:spcBef>
              <a:spcAft>
                <a:spcPts val="0"/>
              </a:spcAft>
              <a:buSzPts val="605"/>
              <a:buNone/>
            </a:pPr>
            <a:br>
              <a:rPr lang="en" sz="870">
                <a:solidFill>
                  <a:srgbClr val="434343"/>
                </a:solidFill>
              </a:rPr>
            </a:br>
            <a:r>
              <a:rPr lang="en" sz="870">
                <a:solidFill>
                  <a:srgbClr val="434343"/>
                </a:solidFill>
              </a:rPr>
              <a:t>BINARY LARGE 	Stores a binary array (e.g. for a picture, movie)</a:t>
            </a:r>
            <a:endParaRPr sz="870">
              <a:solidFill>
                <a:srgbClr val="434343"/>
              </a:solidFill>
            </a:endParaRPr>
          </a:p>
          <a:p>
            <a:pPr marL="0" lvl="0" indent="0" algn="l" rtl="0">
              <a:lnSpc>
                <a:spcPct val="130000"/>
              </a:lnSpc>
              <a:spcBef>
                <a:spcPts val="0"/>
              </a:spcBef>
              <a:spcAft>
                <a:spcPts val="0"/>
              </a:spcAft>
              <a:buSzPts val="605"/>
              <a:buNone/>
            </a:pPr>
            <a:r>
              <a:rPr lang="en" sz="870">
                <a:solidFill>
                  <a:srgbClr val="434343"/>
                </a:solidFill>
              </a:rPr>
              <a:t>OBJECT </a:t>
            </a:r>
            <a:endParaRPr sz="870">
              <a:solidFill>
                <a:srgbClr val="43434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0"/>
          <p:cNvSpPr txBox="1">
            <a:spLocks noGrp="1"/>
          </p:cNvSpPr>
          <p:nvPr>
            <p:ph type="ctrTitle"/>
          </p:nvPr>
        </p:nvSpPr>
        <p:spPr>
          <a:xfrm>
            <a:off x="311700" y="34325"/>
            <a:ext cx="8520600" cy="74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990"/>
              <a:buFont typeface="Arial"/>
              <a:buNone/>
            </a:pPr>
            <a:r>
              <a:rPr lang="en" sz="3420" b="1">
                <a:latin typeface="Calibri"/>
                <a:ea typeface="Calibri"/>
                <a:cs typeface="Calibri"/>
                <a:sym typeface="Calibri"/>
              </a:rPr>
              <a:t>Create Table Example</a:t>
            </a:r>
            <a:endParaRPr sz="3420" b="1"/>
          </a:p>
        </p:txBody>
      </p:sp>
      <p:pic>
        <p:nvPicPr>
          <p:cNvPr id="297" name="Google Shape;297;p50"/>
          <p:cNvPicPr preferRelativeResize="0"/>
          <p:nvPr/>
        </p:nvPicPr>
        <p:blipFill rotWithShape="1">
          <a:blip r:embed="rId3">
            <a:alphaModFix/>
          </a:blip>
          <a:srcRect l="2845" t="1157" r="23429" b="3965"/>
          <a:stretch/>
        </p:blipFill>
        <p:spPr>
          <a:xfrm>
            <a:off x="2359550" y="869375"/>
            <a:ext cx="4424899" cy="413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Course Objectives</a:t>
            </a:r>
            <a:endParaRPr sz="4800" b="1"/>
          </a:p>
        </p:txBody>
      </p:sp>
      <p:sp>
        <p:nvSpPr>
          <p:cNvPr id="72" name="Google Shape;72;p16"/>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a:bodyPr>
          <a:lstStyle/>
          <a:p>
            <a:pPr marL="457200" lvl="0" indent="-273050" algn="l" rtl="0">
              <a:lnSpc>
                <a:spcPct val="150000"/>
              </a:lnSpc>
              <a:spcBef>
                <a:spcPts val="0"/>
              </a:spcBef>
              <a:spcAft>
                <a:spcPts val="0"/>
              </a:spcAft>
              <a:buSzPts val="700"/>
              <a:buChar char="●"/>
            </a:pPr>
            <a:r>
              <a:rPr lang="en" sz="1900"/>
              <a:t>Explain the value and mechanics of relational databases using SQL </a:t>
            </a:r>
            <a:endParaRPr sz="1900"/>
          </a:p>
          <a:p>
            <a:pPr marL="457200" lvl="0" indent="-273050" algn="l" rtl="0">
              <a:lnSpc>
                <a:spcPct val="150000"/>
              </a:lnSpc>
              <a:spcBef>
                <a:spcPts val="0"/>
              </a:spcBef>
              <a:spcAft>
                <a:spcPts val="0"/>
              </a:spcAft>
              <a:buSzPts val="700"/>
              <a:buChar char="●"/>
            </a:pPr>
            <a:r>
              <a:rPr lang="en" sz="1900"/>
              <a:t>Describe the basics of the data management and storage industry </a:t>
            </a:r>
            <a:endParaRPr sz="1900"/>
          </a:p>
          <a:p>
            <a:pPr marL="457200" lvl="0" indent="-273050" algn="l" rtl="0">
              <a:lnSpc>
                <a:spcPct val="150000"/>
              </a:lnSpc>
              <a:spcBef>
                <a:spcPts val="0"/>
              </a:spcBef>
              <a:spcAft>
                <a:spcPts val="0"/>
              </a:spcAft>
              <a:buSzPts val="700"/>
              <a:buChar char="●"/>
            </a:pPr>
            <a:r>
              <a:rPr lang="en" sz="1900"/>
              <a:t>Apply knowledge of large scale SQL databases to manage, query and analyze business processes </a:t>
            </a:r>
            <a:endParaRPr sz="1900"/>
          </a:p>
          <a:p>
            <a:pPr marL="457200" lvl="0" indent="-273050" algn="l" rtl="0">
              <a:lnSpc>
                <a:spcPct val="150000"/>
              </a:lnSpc>
              <a:spcBef>
                <a:spcPts val="0"/>
              </a:spcBef>
              <a:spcAft>
                <a:spcPts val="0"/>
              </a:spcAft>
              <a:buSzPts val="700"/>
              <a:buChar char="●"/>
            </a:pPr>
            <a:r>
              <a:rPr lang="en" sz="1900"/>
              <a:t>Perform database management and analytics related to different industries </a:t>
            </a:r>
            <a:endParaRPr sz="1900"/>
          </a:p>
          <a:p>
            <a:pPr marL="457200" lvl="0" indent="-273050" algn="l" rtl="0">
              <a:lnSpc>
                <a:spcPct val="150000"/>
              </a:lnSpc>
              <a:spcBef>
                <a:spcPts val="0"/>
              </a:spcBef>
              <a:spcAft>
                <a:spcPts val="0"/>
              </a:spcAft>
              <a:buSzPts val="700"/>
              <a:buChar char="●"/>
            </a:pPr>
            <a:r>
              <a:rPr lang="en" sz="1900"/>
              <a:t>Design and implement a comprehensive database application </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1"/>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ts val="990"/>
              <a:buFont typeface="Arial"/>
              <a:buNone/>
            </a:pPr>
            <a:r>
              <a:rPr lang="en" sz="4800" b="1">
                <a:latin typeface="Calibri"/>
                <a:ea typeface="Calibri"/>
                <a:cs typeface="Calibri"/>
                <a:sym typeface="Calibri"/>
              </a:rPr>
              <a:t>Database Systems</a:t>
            </a:r>
            <a:endParaRPr sz="4800" b="1"/>
          </a:p>
        </p:txBody>
      </p:sp>
      <p:sp>
        <p:nvSpPr>
          <p:cNvPr id="303" name="Google Shape;303;p51"/>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Clr>
                <a:srgbClr val="434343"/>
              </a:buClr>
              <a:buSzPts val="1400"/>
              <a:buChar char="●"/>
            </a:pPr>
            <a:r>
              <a:rPr lang="en" sz="1400" b="1">
                <a:solidFill>
                  <a:srgbClr val="434343"/>
                </a:solidFill>
              </a:rPr>
              <a:t>Schemas </a:t>
            </a:r>
            <a:r>
              <a:rPr lang="en" sz="1400" i="1">
                <a:solidFill>
                  <a:srgbClr val="434343"/>
                </a:solidFill>
              </a:rPr>
              <a:t>how should I organized my data ?</a:t>
            </a:r>
            <a:endParaRPr sz="1400" i="1">
              <a:solidFill>
                <a:srgbClr val="434343"/>
              </a:solidFill>
            </a:endParaRPr>
          </a:p>
          <a:p>
            <a:pPr marL="457200" lvl="0" indent="-317500" algn="l" rtl="0">
              <a:lnSpc>
                <a:spcPct val="150000"/>
              </a:lnSpc>
              <a:spcBef>
                <a:spcPts val="0"/>
              </a:spcBef>
              <a:spcAft>
                <a:spcPts val="0"/>
              </a:spcAft>
              <a:buClr>
                <a:srgbClr val="434343"/>
              </a:buClr>
              <a:buSzPts val="1400"/>
              <a:buChar char="●"/>
            </a:pPr>
            <a:r>
              <a:rPr lang="en" sz="1400" b="1">
                <a:solidFill>
                  <a:srgbClr val="434343"/>
                </a:solidFill>
              </a:rPr>
              <a:t>Normalization</a:t>
            </a:r>
            <a:r>
              <a:rPr lang="en" sz="1400">
                <a:solidFill>
                  <a:srgbClr val="434343"/>
                </a:solidFill>
              </a:rPr>
              <a:t> </a:t>
            </a:r>
            <a:r>
              <a:rPr lang="en" sz="1400" i="1">
                <a:solidFill>
                  <a:srgbClr val="434343"/>
                </a:solidFill>
              </a:rPr>
              <a:t>is there redundant data ?</a:t>
            </a:r>
            <a:endParaRPr sz="1400" i="1">
              <a:solidFill>
                <a:srgbClr val="434343"/>
              </a:solidFill>
            </a:endParaRPr>
          </a:p>
          <a:p>
            <a:pPr marL="457200" lvl="0" indent="-317500" algn="l" rtl="0">
              <a:lnSpc>
                <a:spcPct val="150000"/>
              </a:lnSpc>
              <a:spcBef>
                <a:spcPts val="0"/>
              </a:spcBef>
              <a:spcAft>
                <a:spcPts val="0"/>
              </a:spcAft>
              <a:buClr>
                <a:srgbClr val="434343"/>
              </a:buClr>
              <a:buSzPts val="1400"/>
              <a:buChar char="●"/>
            </a:pPr>
            <a:r>
              <a:rPr lang="en" sz="1400" b="1">
                <a:solidFill>
                  <a:srgbClr val="434343"/>
                </a:solidFill>
              </a:rPr>
              <a:t>Views/Stored Procedures </a:t>
            </a:r>
            <a:r>
              <a:rPr lang="en" sz="1400" i="1">
                <a:solidFill>
                  <a:srgbClr val="434343"/>
                </a:solidFill>
              </a:rPr>
              <a:t>what kinds of questions of my data will I ask/require most often?</a:t>
            </a:r>
            <a:endParaRPr sz="1400" i="1">
              <a:solidFill>
                <a:srgbClr val="434343"/>
              </a:solidFill>
            </a:endParaRPr>
          </a:p>
          <a:p>
            <a:pPr marL="457200" lvl="0" indent="-317500" algn="l" rtl="0">
              <a:lnSpc>
                <a:spcPct val="150000"/>
              </a:lnSpc>
              <a:spcBef>
                <a:spcPts val="0"/>
              </a:spcBef>
              <a:spcAft>
                <a:spcPts val="0"/>
              </a:spcAft>
              <a:buClr>
                <a:srgbClr val="434343"/>
              </a:buClr>
              <a:buSzPts val="1400"/>
              <a:buChar char="●"/>
            </a:pPr>
            <a:r>
              <a:rPr lang="en" sz="1400" b="1">
                <a:solidFill>
                  <a:srgbClr val="434343"/>
                </a:solidFill>
              </a:rPr>
              <a:t>Access Control </a:t>
            </a:r>
            <a:r>
              <a:rPr lang="en" sz="1400" i="1">
                <a:solidFill>
                  <a:srgbClr val="434343"/>
                </a:solidFill>
              </a:rPr>
              <a:t>should all users of the data have the same level of access?</a:t>
            </a:r>
            <a:endParaRPr sz="1400" i="1">
              <a:solidFill>
                <a:srgbClr val="434343"/>
              </a:solidFill>
            </a:endParaRPr>
          </a:p>
          <a:p>
            <a:pPr marL="0" lvl="0" indent="0" algn="l" rtl="0">
              <a:lnSpc>
                <a:spcPct val="150000"/>
              </a:lnSpc>
              <a:spcBef>
                <a:spcPts val="0"/>
              </a:spcBef>
              <a:spcAft>
                <a:spcPts val="0"/>
              </a:spcAft>
              <a:buNone/>
            </a:pPr>
            <a:endParaRPr sz="1400" b="1">
              <a:solidFill>
                <a:srgbClr val="43434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2"/>
          <p:cNvSpPr txBox="1">
            <a:spLocks noGrp="1"/>
          </p:cNvSpPr>
          <p:nvPr>
            <p:ph type="ctrTitle"/>
          </p:nvPr>
        </p:nvSpPr>
        <p:spPr>
          <a:xfrm>
            <a:off x="311700" y="1105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 Systems </a:t>
            </a:r>
            <a:br>
              <a:rPr lang="en" sz="4800">
                <a:latin typeface="Calibri"/>
                <a:ea typeface="Calibri"/>
                <a:cs typeface="Calibri"/>
                <a:sym typeface="Calibri"/>
              </a:rPr>
            </a:br>
            <a:r>
              <a:rPr lang="en" sz="2000" i="1">
                <a:latin typeface="Calibri"/>
                <a:ea typeface="Calibri"/>
                <a:cs typeface="Calibri"/>
                <a:sym typeface="Calibri"/>
              </a:rPr>
              <a:t>Definitions cont’d</a:t>
            </a:r>
            <a:endParaRPr sz="2000" i="1">
              <a:latin typeface="Calibri"/>
              <a:ea typeface="Calibri"/>
              <a:cs typeface="Calibri"/>
              <a:sym typeface="Calibri"/>
            </a:endParaRPr>
          </a:p>
        </p:txBody>
      </p:sp>
      <p:pic>
        <p:nvPicPr>
          <p:cNvPr id="309" name="Google Shape;309;p52"/>
          <p:cNvPicPr preferRelativeResize="0"/>
          <p:nvPr/>
        </p:nvPicPr>
        <p:blipFill rotWithShape="1">
          <a:blip r:embed="rId3">
            <a:alphaModFix/>
          </a:blip>
          <a:srcRect l="2520" t="5171" r="3095" b="7178"/>
          <a:stretch/>
        </p:blipFill>
        <p:spPr>
          <a:xfrm>
            <a:off x="2809125" y="960275"/>
            <a:ext cx="3525750" cy="40560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3"/>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Databases</a:t>
            </a:r>
            <a:br>
              <a:rPr lang="en" sz="4800" b="1">
                <a:latin typeface="Calibri"/>
                <a:ea typeface="Calibri"/>
                <a:cs typeface="Calibri"/>
                <a:sym typeface="Calibri"/>
              </a:rPr>
            </a:br>
            <a:r>
              <a:rPr lang="en" sz="1750">
                <a:latin typeface="Calibri"/>
                <a:ea typeface="Calibri"/>
                <a:cs typeface="Calibri"/>
                <a:sym typeface="Calibri"/>
              </a:rPr>
              <a:t>Schemas</a:t>
            </a:r>
            <a:endParaRPr sz="1750"/>
          </a:p>
        </p:txBody>
      </p:sp>
      <p:pic>
        <p:nvPicPr>
          <p:cNvPr id="315" name="Google Shape;315;p53"/>
          <p:cNvPicPr preferRelativeResize="0"/>
          <p:nvPr/>
        </p:nvPicPr>
        <p:blipFill>
          <a:blip r:embed="rId3">
            <a:alphaModFix/>
          </a:blip>
          <a:stretch>
            <a:fillRect/>
          </a:stretch>
        </p:blipFill>
        <p:spPr>
          <a:xfrm>
            <a:off x="187450" y="1424275"/>
            <a:ext cx="4180651" cy="2077626"/>
          </a:xfrm>
          <a:prstGeom prst="rect">
            <a:avLst/>
          </a:prstGeom>
          <a:noFill/>
          <a:ln>
            <a:noFill/>
          </a:ln>
        </p:spPr>
      </p:pic>
      <p:pic>
        <p:nvPicPr>
          <p:cNvPr id="316" name="Google Shape;316;p53"/>
          <p:cNvPicPr preferRelativeResize="0"/>
          <p:nvPr/>
        </p:nvPicPr>
        <p:blipFill>
          <a:blip r:embed="rId4">
            <a:alphaModFix/>
          </a:blip>
          <a:stretch>
            <a:fillRect/>
          </a:stretch>
        </p:blipFill>
        <p:spPr>
          <a:xfrm>
            <a:off x="4572000" y="2480325"/>
            <a:ext cx="4290301" cy="22945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4"/>
          <p:cNvSpPr txBox="1">
            <a:spLocks noGrp="1"/>
          </p:cNvSpPr>
          <p:nvPr>
            <p:ph type="ctrTitle"/>
          </p:nvPr>
        </p:nvSpPr>
        <p:spPr>
          <a:xfrm>
            <a:off x="311700" y="186726"/>
            <a:ext cx="8520600" cy="792600"/>
          </a:xfrm>
          <a:prstGeom prst="rect">
            <a:avLst/>
          </a:prstGeom>
          <a:ln>
            <a:noFill/>
          </a:ln>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Databases</a:t>
            </a:r>
            <a:br>
              <a:rPr lang="en" sz="4800" b="1">
                <a:latin typeface="Calibri"/>
                <a:ea typeface="Calibri"/>
                <a:cs typeface="Calibri"/>
                <a:sym typeface="Calibri"/>
              </a:rPr>
            </a:br>
            <a:r>
              <a:rPr lang="en" sz="1750">
                <a:latin typeface="Calibri"/>
                <a:ea typeface="Calibri"/>
                <a:cs typeface="Calibri"/>
                <a:sym typeface="Calibri"/>
              </a:rPr>
              <a:t>University schemas</a:t>
            </a:r>
            <a:endParaRPr sz="1750"/>
          </a:p>
        </p:txBody>
      </p:sp>
      <p:pic>
        <p:nvPicPr>
          <p:cNvPr id="322" name="Google Shape;322;p54"/>
          <p:cNvPicPr preferRelativeResize="0"/>
          <p:nvPr/>
        </p:nvPicPr>
        <p:blipFill>
          <a:blip r:embed="rId3">
            <a:alphaModFix/>
          </a:blip>
          <a:stretch>
            <a:fillRect/>
          </a:stretch>
        </p:blipFill>
        <p:spPr>
          <a:xfrm>
            <a:off x="1905100" y="1055525"/>
            <a:ext cx="5333800" cy="388807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5"/>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Databases</a:t>
            </a:r>
            <a:br>
              <a:rPr lang="en" sz="4800" b="1">
                <a:latin typeface="Calibri"/>
                <a:ea typeface="Calibri"/>
                <a:cs typeface="Calibri"/>
                <a:sym typeface="Calibri"/>
              </a:rPr>
            </a:br>
            <a:r>
              <a:rPr lang="en" sz="1750">
                <a:latin typeface="Calibri"/>
                <a:ea typeface="Calibri"/>
                <a:cs typeface="Calibri"/>
                <a:sym typeface="Calibri"/>
              </a:rPr>
              <a:t>Company schemas</a:t>
            </a:r>
            <a:endParaRPr sz="1750"/>
          </a:p>
        </p:txBody>
      </p:sp>
      <p:pic>
        <p:nvPicPr>
          <p:cNvPr id="328" name="Google Shape;328;p55"/>
          <p:cNvPicPr preferRelativeResize="0"/>
          <p:nvPr/>
        </p:nvPicPr>
        <p:blipFill>
          <a:blip r:embed="rId3">
            <a:alphaModFix/>
          </a:blip>
          <a:stretch>
            <a:fillRect/>
          </a:stretch>
        </p:blipFill>
        <p:spPr>
          <a:xfrm>
            <a:off x="2063413" y="1040326"/>
            <a:ext cx="5017187" cy="3859375"/>
          </a:xfrm>
          <a:prstGeom prst="rect">
            <a:avLst/>
          </a:prstGeom>
          <a:noFill/>
          <a:ln>
            <a:noFill/>
          </a:ln>
        </p:spPr>
      </p:pic>
      <p:pic>
        <p:nvPicPr>
          <p:cNvPr id="329" name="Google Shape;329;p55"/>
          <p:cNvPicPr preferRelativeResize="0"/>
          <p:nvPr/>
        </p:nvPicPr>
        <p:blipFill>
          <a:blip r:embed="rId4">
            <a:alphaModFix/>
          </a:blip>
          <a:stretch>
            <a:fillRect/>
          </a:stretch>
        </p:blipFill>
        <p:spPr>
          <a:xfrm>
            <a:off x="1487575" y="979325"/>
            <a:ext cx="6168838" cy="4057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SQL</a:t>
            </a:r>
            <a:br>
              <a:rPr lang="en" sz="4800" b="1">
                <a:latin typeface="Calibri"/>
                <a:ea typeface="Calibri"/>
                <a:cs typeface="Calibri"/>
                <a:sym typeface="Calibri"/>
              </a:rPr>
            </a:br>
            <a:r>
              <a:rPr lang="en" sz="1888">
                <a:latin typeface="Calibri"/>
                <a:ea typeface="Calibri"/>
                <a:cs typeface="Calibri"/>
                <a:sym typeface="Calibri"/>
              </a:rPr>
              <a:t>How SQL processes your query</a:t>
            </a:r>
            <a:endParaRPr sz="1888"/>
          </a:p>
        </p:txBody>
      </p:sp>
      <p:pic>
        <p:nvPicPr>
          <p:cNvPr id="335" name="Google Shape;335;p56"/>
          <p:cNvPicPr preferRelativeResize="0"/>
          <p:nvPr/>
        </p:nvPicPr>
        <p:blipFill rotWithShape="1">
          <a:blip r:embed="rId3">
            <a:alphaModFix/>
          </a:blip>
          <a:srcRect b="4552"/>
          <a:stretch/>
        </p:blipFill>
        <p:spPr>
          <a:xfrm>
            <a:off x="2764551" y="1095675"/>
            <a:ext cx="3792874" cy="38657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7"/>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Metadata </a:t>
            </a:r>
            <a:br>
              <a:rPr lang="en" sz="4800">
                <a:latin typeface="Calibri"/>
                <a:ea typeface="Calibri"/>
                <a:cs typeface="Calibri"/>
                <a:sym typeface="Calibri"/>
              </a:rPr>
            </a:br>
            <a:r>
              <a:rPr lang="en" sz="2000" i="1">
                <a:latin typeface="Calibri"/>
                <a:ea typeface="Calibri"/>
                <a:cs typeface="Calibri"/>
                <a:sym typeface="Calibri"/>
              </a:rPr>
              <a:t>example</a:t>
            </a:r>
            <a:endParaRPr sz="2000" i="1">
              <a:latin typeface="Calibri"/>
              <a:ea typeface="Calibri"/>
              <a:cs typeface="Calibri"/>
              <a:sym typeface="Calibri"/>
            </a:endParaRPr>
          </a:p>
        </p:txBody>
      </p:sp>
      <p:pic>
        <p:nvPicPr>
          <p:cNvPr id="341" name="Google Shape;341;p57"/>
          <p:cNvPicPr preferRelativeResize="0"/>
          <p:nvPr/>
        </p:nvPicPr>
        <p:blipFill>
          <a:blip r:embed="rId3">
            <a:alphaModFix/>
          </a:blip>
          <a:stretch>
            <a:fillRect/>
          </a:stretch>
        </p:blipFill>
        <p:spPr>
          <a:xfrm>
            <a:off x="762000" y="1405951"/>
            <a:ext cx="7620000" cy="3076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8"/>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Databases</a:t>
            </a:r>
            <a:br>
              <a:rPr lang="en" sz="4800" b="1">
                <a:latin typeface="Calibri"/>
                <a:ea typeface="Calibri"/>
                <a:cs typeface="Calibri"/>
                <a:sym typeface="Calibri"/>
              </a:rPr>
            </a:br>
            <a:r>
              <a:rPr lang="en" sz="1888">
                <a:latin typeface="Calibri"/>
                <a:ea typeface="Calibri"/>
                <a:cs typeface="Calibri"/>
                <a:sym typeface="Calibri"/>
              </a:rPr>
              <a:t>File vs Database</a:t>
            </a:r>
            <a:endParaRPr sz="4800" b="1"/>
          </a:p>
        </p:txBody>
      </p:sp>
      <p:pic>
        <p:nvPicPr>
          <p:cNvPr id="347" name="Google Shape;347;p58"/>
          <p:cNvPicPr preferRelativeResize="0"/>
          <p:nvPr/>
        </p:nvPicPr>
        <p:blipFill rotWithShape="1">
          <a:blip r:embed="rId3">
            <a:alphaModFix/>
          </a:blip>
          <a:srcRect/>
          <a:stretch/>
        </p:blipFill>
        <p:spPr>
          <a:xfrm>
            <a:off x="70125" y="1480875"/>
            <a:ext cx="8921476" cy="2985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9"/>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Databases</a:t>
            </a:r>
            <a:br>
              <a:rPr lang="en" sz="4800" b="1">
                <a:latin typeface="Calibri"/>
                <a:ea typeface="Calibri"/>
                <a:cs typeface="Calibri"/>
                <a:sym typeface="Calibri"/>
              </a:rPr>
            </a:br>
            <a:r>
              <a:rPr lang="en" sz="1888">
                <a:latin typeface="Calibri"/>
                <a:ea typeface="Calibri"/>
                <a:cs typeface="Calibri"/>
                <a:sym typeface="Calibri"/>
              </a:rPr>
              <a:t>File vs Database</a:t>
            </a:r>
            <a:endParaRPr sz="1888"/>
          </a:p>
        </p:txBody>
      </p:sp>
      <p:pic>
        <p:nvPicPr>
          <p:cNvPr id="353" name="Google Shape;353;p59"/>
          <p:cNvPicPr preferRelativeResize="0"/>
          <p:nvPr/>
        </p:nvPicPr>
        <p:blipFill rotWithShape="1">
          <a:blip r:embed="rId3">
            <a:alphaModFix/>
          </a:blip>
          <a:srcRect t="1693" b="1538"/>
          <a:stretch/>
        </p:blipFill>
        <p:spPr>
          <a:xfrm>
            <a:off x="112350" y="1953025"/>
            <a:ext cx="4049975" cy="2258250"/>
          </a:xfrm>
          <a:prstGeom prst="rect">
            <a:avLst/>
          </a:prstGeom>
          <a:noFill/>
          <a:ln>
            <a:noFill/>
          </a:ln>
        </p:spPr>
      </p:pic>
      <p:pic>
        <p:nvPicPr>
          <p:cNvPr id="354" name="Google Shape;354;p59"/>
          <p:cNvPicPr preferRelativeResize="0"/>
          <p:nvPr/>
        </p:nvPicPr>
        <p:blipFill rotWithShape="1">
          <a:blip r:embed="rId4">
            <a:alphaModFix/>
          </a:blip>
          <a:srcRect t="1694" b="1462"/>
          <a:stretch/>
        </p:blipFill>
        <p:spPr>
          <a:xfrm>
            <a:off x="4991775" y="1954025"/>
            <a:ext cx="4050799" cy="2258250"/>
          </a:xfrm>
          <a:prstGeom prst="rect">
            <a:avLst/>
          </a:prstGeom>
          <a:noFill/>
          <a:ln>
            <a:noFill/>
          </a:ln>
        </p:spPr>
      </p:pic>
      <p:cxnSp>
        <p:nvCxnSpPr>
          <p:cNvPr id="355" name="Google Shape;355;p59"/>
          <p:cNvCxnSpPr/>
          <p:nvPr/>
        </p:nvCxnSpPr>
        <p:spPr>
          <a:xfrm>
            <a:off x="4130375" y="2826700"/>
            <a:ext cx="943200" cy="0"/>
          </a:xfrm>
          <a:prstGeom prst="straightConnector1">
            <a:avLst/>
          </a:prstGeom>
          <a:noFill/>
          <a:ln w="38100" cap="flat" cmpd="sng">
            <a:solidFill>
              <a:schemeClr val="dk1"/>
            </a:solidFill>
            <a:prstDash val="solid"/>
            <a:round/>
            <a:headEnd type="none" w="med" len="med"/>
            <a:tailEnd type="triangle" w="med" len="med"/>
          </a:ln>
        </p:spPr>
      </p:cxnSp>
      <p:sp>
        <p:nvSpPr>
          <p:cNvPr id="356" name="Google Shape;356;p59"/>
          <p:cNvSpPr txBox="1"/>
          <p:nvPr/>
        </p:nvSpPr>
        <p:spPr>
          <a:xfrm>
            <a:off x="517613" y="1378950"/>
            <a:ext cx="3126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u="sng"/>
              <a:t>Excel i.e. flat file system</a:t>
            </a:r>
            <a:endParaRPr sz="1800" u="sng"/>
          </a:p>
        </p:txBody>
      </p:sp>
      <p:sp>
        <p:nvSpPr>
          <p:cNvPr id="357" name="Google Shape;357;p59"/>
          <p:cNvSpPr txBox="1"/>
          <p:nvPr/>
        </p:nvSpPr>
        <p:spPr>
          <a:xfrm>
            <a:off x="5931613" y="1378950"/>
            <a:ext cx="2171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u="sng"/>
              <a:t>Database</a:t>
            </a:r>
            <a:endParaRPr sz="1800" u="sng"/>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1"/>
        <p:cNvGrpSpPr/>
        <p:nvPr/>
      </p:nvGrpSpPr>
      <p:grpSpPr>
        <a:xfrm>
          <a:off x="0" y="0"/>
          <a:ext cx="0" cy="0"/>
          <a:chOff x="0" y="0"/>
          <a:chExt cx="0" cy="0"/>
        </a:xfrm>
      </p:grpSpPr>
      <p:pic>
        <p:nvPicPr>
          <p:cNvPr id="362" name="Google Shape;362;p60"/>
          <p:cNvPicPr preferRelativeResize="0"/>
          <p:nvPr/>
        </p:nvPicPr>
        <p:blipFill>
          <a:blip r:embed="rId3">
            <a:alphaModFix/>
          </a:blip>
          <a:stretch>
            <a:fillRect/>
          </a:stretch>
        </p:blipFill>
        <p:spPr>
          <a:xfrm>
            <a:off x="1574675" y="56764"/>
            <a:ext cx="5561475" cy="5025701"/>
          </a:xfrm>
          <a:prstGeom prst="rect">
            <a:avLst/>
          </a:prstGeom>
          <a:noFill/>
          <a:ln>
            <a:noFill/>
          </a:ln>
        </p:spPr>
      </p:pic>
      <p:sp>
        <p:nvSpPr>
          <p:cNvPr id="363" name="Google Shape;363;p60"/>
          <p:cNvSpPr txBox="1">
            <a:spLocks noGrp="1"/>
          </p:cNvSpPr>
          <p:nvPr>
            <p:ph type="ctrTitle"/>
          </p:nvPr>
        </p:nvSpPr>
        <p:spPr>
          <a:xfrm>
            <a:off x="86475" y="56775"/>
            <a:ext cx="1404300" cy="1281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400" b="1">
                <a:solidFill>
                  <a:srgbClr val="FFFFFF"/>
                </a:solidFill>
                <a:latin typeface="Calibri"/>
                <a:ea typeface="Calibri"/>
                <a:cs typeface="Calibri"/>
                <a:sym typeface="Calibri"/>
              </a:rPr>
              <a:t>SQL Basics</a:t>
            </a:r>
            <a:endParaRPr sz="41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Course Topics</a:t>
            </a:r>
            <a:endParaRPr sz="4800" b="1"/>
          </a:p>
        </p:txBody>
      </p:sp>
      <p:sp>
        <p:nvSpPr>
          <p:cNvPr id="78" name="Google Shape;78;p17"/>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SQL Basics &amp; Database Systems Concepts</a:t>
            </a:r>
            <a:br>
              <a:rPr lang="en" sz="2500"/>
            </a:br>
            <a:endParaRPr sz="2500"/>
          </a:p>
          <a:p>
            <a:pPr marL="0" lvl="0" indent="0" algn="l" rtl="0">
              <a:spcBef>
                <a:spcPts val="0"/>
              </a:spcBef>
              <a:spcAft>
                <a:spcPts val="0"/>
              </a:spcAft>
              <a:buNone/>
            </a:pPr>
            <a:r>
              <a:rPr lang="en" sz="2500"/>
              <a:t>Multiple Tables, Subqueries</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en" sz="2500"/>
              <a:t>Joins, Grouping, Summarizing</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en" sz="2500"/>
              <a:t>CTEs, Window functions, Adv SQL</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7"/>
        <p:cNvGrpSpPr/>
        <p:nvPr/>
      </p:nvGrpSpPr>
      <p:grpSpPr>
        <a:xfrm>
          <a:off x="0" y="0"/>
          <a:ext cx="0" cy="0"/>
          <a:chOff x="0" y="0"/>
          <a:chExt cx="0" cy="0"/>
        </a:xfrm>
      </p:grpSpPr>
      <p:sp>
        <p:nvSpPr>
          <p:cNvPr id="368" name="Google Shape;368;p61"/>
          <p:cNvSpPr txBox="1">
            <a:spLocks noGrp="1"/>
          </p:cNvSpPr>
          <p:nvPr>
            <p:ph type="ctrTitle"/>
          </p:nvPr>
        </p:nvSpPr>
        <p:spPr>
          <a:xfrm>
            <a:off x="239675" y="-99875"/>
            <a:ext cx="8520600" cy="627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700" b="1">
                <a:solidFill>
                  <a:srgbClr val="FFFFFF"/>
                </a:solidFill>
                <a:latin typeface="Calibri"/>
                <a:ea typeface="Calibri"/>
                <a:cs typeface="Calibri"/>
                <a:sym typeface="Calibri"/>
              </a:rPr>
              <a:t>Logical Operator - NOT</a:t>
            </a:r>
            <a:endParaRPr sz="3700" b="1">
              <a:solidFill>
                <a:srgbClr val="FFFFFF"/>
              </a:solidFill>
              <a:latin typeface="Calibri"/>
              <a:ea typeface="Calibri"/>
              <a:cs typeface="Calibri"/>
              <a:sym typeface="Calibri"/>
            </a:endParaRPr>
          </a:p>
        </p:txBody>
      </p:sp>
      <p:pic>
        <p:nvPicPr>
          <p:cNvPr id="369" name="Google Shape;369;p61"/>
          <p:cNvPicPr preferRelativeResize="0"/>
          <p:nvPr/>
        </p:nvPicPr>
        <p:blipFill>
          <a:blip r:embed="rId3">
            <a:alphaModFix/>
          </a:blip>
          <a:stretch>
            <a:fillRect/>
          </a:stretch>
        </p:blipFill>
        <p:spPr>
          <a:xfrm>
            <a:off x="2212829" y="879600"/>
            <a:ext cx="4574295" cy="41380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3"/>
        <p:cNvGrpSpPr/>
        <p:nvPr/>
      </p:nvGrpSpPr>
      <p:grpSpPr>
        <a:xfrm>
          <a:off x="0" y="0"/>
          <a:ext cx="0" cy="0"/>
          <a:chOff x="0" y="0"/>
          <a:chExt cx="0" cy="0"/>
        </a:xfrm>
      </p:grpSpPr>
      <p:sp>
        <p:nvSpPr>
          <p:cNvPr id="374" name="Google Shape;374;p62"/>
          <p:cNvSpPr txBox="1">
            <a:spLocks noGrp="1"/>
          </p:cNvSpPr>
          <p:nvPr>
            <p:ph type="ctrTitle"/>
          </p:nvPr>
        </p:nvSpPr>
        <p:spPr>
          <a:xfrm>
            <a:off x="239675" y="-99875"/>
            <a:ext cx="8520600" cy="627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700" b="1">
                <a:solidFill>
                  <a:srgbClr val="FFFFFF"/>
                </a:solidFill>
                <a:latin typeface="Calibri"/>
                <a:ea typeface="Calibri"/>
                <a:cs typeface="Calibri"/>
                <a:sym typeface="Calibri"/>
              </a:rPr>
              <a:t>Orders of Precedence</a:t>
            </a:r>
            <a:endParaRPr sz="3700" b="1">
              <a:solidFill>
                <a:srgbClr val="FFFFFF"/>
              </a:solidFill>
              <a:latin typeface="Calibri"/>
              <a:ea typeface="Calibri"/>
              <a:cs typeface="Calibri"/>
              <a:sym typeface="Calibri"/>
            </a:endParaRPr>
          </a:p>
        </p:txBody>
      </p:sp>
      <p:pic>
        <p:nvPicPr>
          <p:cNvPr id="375" name="Google Shape;375;p62"/>
          <p:cNvPicPr preferRelativeResize="0"/>
          <p:nvPr/>
        </p:nvPicPr>
        <p:blipFill>
          <a:blip r:embed="rId3">
            <a:alphaModFix/>
          </a:blip>
          <a:stretch>
            <a:fillRect/>
          </a:stretch>
        </p:blipFill>
        <p:spPr>
          <a:xfrm>
            <a:off x="3116437" y="704900"/>
            <a:ext cx="2911128" cy="431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8"/>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Course Information</a:t>
            </a:r>
            <a:endParaRPr sz="4800" b="1"/>
          </a:p>
        </p:txBody>
      </p:sp>
      <p:sp>
        <p:nvSpPr>
          <p:cNvPr id="84" name="Google Shape;84;p18"/>
          <p:cNvSpPr txBox="1">
            <a:spLocks noGrp="1"/>
          </p:cNvSpPr>
          <p:nvPr>
            <p:ph type="subTitle" idx="1"/>
          </p:nvPr>
        </p:nvSpPr>
        <p:spPr>
          <a:xfrm>
            <a:off x="311700" y="1389888"/>
            <a:ext cx="8520600" cy="36918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chemeClr val="dk1"/>
              </a:buClr>
              <a:buSzPts val="2000"/>
              <a:buChar char="-"/>
            </a:pPr>
            <a:r>
              <a:rPr lang="en" sz="2000">
                <a:solidFill>
                  <a:schemeClr val="dk1"/>
                </a:solidFill>
              </a:rPr>
              <a:t>Grader → </a:t>
            </a:r>
            <a:r>
              <a:rPr lang="en" sz="2000" i="1">
                <a:solidFill>
                  <a:schemeClr val="dk1"/>
                </a:solidFill>
              </a:rPr>
              <a:t>tbd</a:t>
            </a:r>
            <a:endParaRPr sz="2000" i="1">
              <a:solidFill>
                <a:schemeClr val="dk1"/>
              </a:solidFill>
            </a:endParaRPr>
          </a:p>
          <a:p>
            <a:pPr marL="457200" lvl="0" indent="-355600" algn="l" rtl="0">
              <a:lnSpc>
                <a:spcPct val="150000"/>
              </a:lnSpc>
              <a:spcBef>
                <a:spcPts val="0"/>
              </a:spcBef>
              <a:spcAft>
                <a:spcPts val="0"/>
              </a:spcAft>
              <a:buClr>
                <a:schemeClr val="dk1"/>
              </a:buClr>
              <a:buSzPts val="2000"/>
              <a:buChar char="-"/>
            </a:pPr>
            <a:r>
              <a:rPr lang="en" sz="2000">
                <a:solidFill>
                  <a:schemeClr val="dk1"/>
                </a:solidFill>
              </a:rPr>
              <a:t>Office Hours: (</a:t>
            </a:r>
            <a:r>
              <a:rPr lang="en" sz="2000" i="1">
                <a:solidFill>
                  <a:schemeClr val="dk1"/>
                </a:solidFill>
              </a:rPr>
              <a:t>possibly)</a:t>
            </a:r>
            <a:r>
              <a:rPr lang="en" sz="2000">
                <a:solidFill>
                  <a:schemeClr val="dk1"/>
                </a:solidFill>
              </a:rPr>
              <a:t> Thursday 4-5pm</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en" sz="2000">
                <a:solidFill>
                  <a:schemeClr val="dk1"/>
                </a:solidFill>
              </a:rPr>
              <a:t>Keeping in touch</a:t>
            </a:r>
            <a:endParaRPr sz="2000">
              <a:solidFill>
                <a:schemeClr val="dk1"/>
              </a:solidFill>
            </a:endParaRPr>
          </a:p>
          <a:p>
            <a:pPr marL="914400" lvl="1" indent="-355600" algn="l" rtl="0">
              <a:lnSpc>
                <a:spcPct val="150000"/>
              </a:lnSpc>
              <a:spcBef>
                <a:spcPts val="0"/>
              </a:spcBef>
              <a:spcAft>
                <a:spcPts val="0"/>
              </a:spcAft>
              <a:buClr>
                <a:schemeClr val="dk1"/>
              </a:buClr>
              <a:buSzPts val="2000"/>
              <a:buChar char="-"/>
            </a:pPr>
            <a:r>
              <a:rPr lang="en" sz="2000">
                <a:solidFill>
                  <a:schemeClr val="dk1"/>
                </a:solidFill>
              </a:rPr>
              <a:t>Email me at </a:t>
            </a:r>
            <a:r>
              <a:rPr lang="en" sz="2000" u="sng">
                <a:solidFill>
                  <a:schemeClr val="dk1"/>
                </a:solidFill>
                <a:hlinkClick r:id="rId3">
                  <a:extLst>
                    <a:ext uri="{A12FA001-AC4F-418D-AE19-62706E023703}">
                      <ahyp:hlinkClr xmlns:ahyp="http://schemas.microsoft.com/office/drawing/2018/hyperlinkcolor" val="tx"/>
                    </a:ext>
                  </a:extLst>
                </a:hlinkClick>
              </a:rPr>
              <a:t>qajar@usc.edu</a:t>
            </a:r>
            <a:endParaRPr sz="2000">
              <a:solidFill>
                <a:schemeClr val="dk1"/>
              </a:solidFill>
            </a:endParaRPr>
          </a:p>
          <a:p>
            <a:pPr marL="914400" lvl="1" indent="-355600" algn="l" rtl="0">
              <a:lnSpc>
                <a:spcPct val="150000"/>
              </a:lnSpc>
              <a:spcBef>
                <a:spcPts val="0"/>
              </a:spcBef>
              <a:spcAft>
                <a:spcPts val="0"/>
              </a:spcAft>
              <a:buClr>
                <a:schemeClr val="dk1"/>
              </a:buClr>
              <a:buSzPts val="2000"/>
              <a:buChar char="-"/>
            </a:pPr>
            <a:r>
              <a:rPr lang="en" sz="2000">
                <a:solidFill>
                  <a:schemeClr val="dk1"/>
                </a:solidFill>
              </a:rPr>
              <a:t>Slack → will send out link on BB today</a:t>
            </a:r>
            <a:endParaRPr sz="2000">
              <a:solidFill>
                <a:schemeClr val="dk1"/>
              </a:solidFill>
            </a:endParaRPr>
          </a:p>
          <a:p>
            <a:pPr marL="0" lvl="0" indent="0" algn="l" rtl="0">
              <a:lnSpc>
                <a:spcPct val="150000"/>
              </a:lnSpc>
              <a:spcBef>
                <a:spcPts val="0"/>
              </a:spcBef>
              <a:spcAft>
                <a:spcPts val="0"/>
              </a:spcAft>
              <a:buNone/>
            </a:pP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Course Format</a:t>
            </a:r>
            <a:endParaRPr sz="4800" b="1"/>
          </a:p>
        </p:txBody>
      </p:sp>
      <p:sp>
        <p:nvSpPr>
          <p:cNvPr id="90" name="Google Shape;90;p19"/>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Recordings, announcements &amp; assignments/exam on Blackboard</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en" sz="2500"/>
              <a:t>Software </a:t>
            </a:r>
            <a:endParaRPr sz="2500"/>
          </a:p>
          <a:p>
            <a:pPr marL="457200" lvl="0" indent="-342900" algn="l" rtl="0">
              <a:spcBef>
                <a:spcPts val="0"/>
              </a:spcBef>
              <a:spcAft>
                <a:spcPts val="0"/>
              </a:spcAft>
              <a:buSzPts val="1800"/>
              <a:buChar char="●"/>
            </a:pPr>
            <a:r>
              <a:rPr lang="en" sz="1800"/>
              <a:t>pgAdmin4 (required)</a:t>
            </a:r>
            <a:endParaRPr sz="1800"/>
          </a:p>
          <a:p>
            <a:pPr marL="457200" lvl="0" indent="-342900" algn="l" rtl="0">
              <a:spcBef>
                <a:spcPts val="0"/>
              </a:spcBef>
              <a:spcAft>
                <a:spcPts val="0"/>
              </a:spcAft>
              <a:buSzPts val="1800"/>
              <a:buChar char="●"/>
            </a:pPr>
            <a:r>
              <a:rPr lang="en" sz="1800"/>
              <a:t>python/Jupyter notebook (optional)</a:t>
            </a:r>
            <a:endParaRPr sz="1800"/>
          </a:p>
          <a:p>
            <a:pPr marL="0" lvl="0" indent="0" algn="l" rtl="0">
              <a:spcBef>
                <a:spcPts val="0"/>
              </a:spcBef>
              <a:spcAft>
                <a:spcPts val="0"/>
              </a:spcAft>
              <a:buNone/>
            </a:pPr>
            <a:br>
              <a:rPr lang="en" sz="2500"/>
            </a:br>
            <a:r>
              <a:rPr lang="en" sz="2500"/>
              <a:t>Participation 🍿 but not graded</a:t>
            </a:r>
            <a:endParaRPr sz="2500"/>
          </a:p>
          <a:p>
            <a:pPr marL="457200" lvl="0" indent="-342900" algn="l" rtl="0">
              <a:spcBef>
                <a:spcPts val="0"/>
              </a:spcBef>
              <a:spcAft>
                <a:spcPts val="0"/>
              </a:spcAft>
              <a:buSzPts val="1800"/>
              <a:buChar char="●"/>
            </a:pPr>
            <a:r>
              <a:rPr lang="en" sz="1800"/>
              <a:t>🍿 i.e. randomly calling on students to respond to questions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Textbook(s)</a:t>
            </a:r>
            <a:br>
              <a:rPr lang="en" sz="4800" b="1">
                <a:latin typeface="Calibri"/>
                <a:ea typeface="Calibri"/>
                <a:cs typeface="Calibri"/>
                <a:sym typeface="Calibri"/>
              </a:rPr>
            </a:br>
            <a:r>
              <a:rPr lang="en" sz="2200">
                <a:latin typeface="Calibri"/>
                <a:ea typeface="Calibri"/>
                <a:cs typeface="Calibri"/>
                <a:sym typeface="Calibri"/>
              </a:rPr>
              <a:t>(optional)</a:t>
            </a:r>
            <a:endParaRPr sz="2200"/>
          </a:p>
        </p:txBody>
      </p:sp>
      <p:pic>
        <p:nvPicPr>
          <p:cNvPr id="96" name="Google Shape;96;p20"/>
          <p:cNvPicPr preferRelativeResize="0"/>
          <p:nvPr/>
        </p:nvPicPr>
        <p:blipFill>
          <a:blip r:embed="rId3">
            <a:alphaModFix/>
          </a:blip>
          <a:stretch>
            <a:fillRect/>
          </a:stretch>
        </p:blipFill>
        <p:spPr>
          <a:xfrm>
            <a:off x="753139" y="2273757"/>
            <a:ext cx="1402366" cy="1835914"/>
          </a:xfrm>
          <a:prstGeom prst="rect">
            <a:avLst/>
          </a:prstGeom>
          <a:noFill/>
          <a:ln>
            <a:noFill/>
          </a:ln>
        </p:spPr>
      </p:pic>
      <p:sp>
        <p:nvSpPr>
          <p:cNvPr id="97" name="Google Shape;97;p20"/>
          <p:cNvSpPr txBox="1"/>
          <p:nvPr/>
        </p:nvSpPr>
        <p:spPr>
          <a:xfrm>
            <a:off x="705087" y="1622799"/>
            <a:ext cx="1908000" cy="4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t>Database Design for Mere Mortals 3</a:t>
            </a:r>
            <a:r>
              <a:rPr lang="en" sz="800"/>
              <a:t>e</a:t>
            </a:r>
            <a:br>
              <a:rPr lang="en" sz="800"/>
            </a:br>
            <a:r>
              <a:rPr lang="en" sz="800"/>
              <a:t>By Michael J. Hernandez</a:t>
            </a:r>
            <a:endParaRPr sz="800"/>
          </a:p>
        </p:txBody>
      </p:sp>
      <p:pic>
        <p:nvPicPr>
          <p:cNvPr id="98" name="Google Shape;98;p20"/>
          <p:cNvPicPr preferRelativeResize="0"/>
          <p:nvPr/>
        </p:nvPicPr>
        <p:blipFill>
          <a:blip r:embed="rId4">
            <a:alphaModFix/>
          </a:blip>
          <a:stretch>
            <a:fillRect/>
          </a:stretch>
        </p:blipFill>
        <p:spPr>
          <a:xfrm>
            <a:off x="2882263" y="2272793"/>
            <a:ext cx="1402367" cy="1837833"/>
          </a:xfrm>
          <a:prstGeom prst="rect">
            <a:avLst/>
          </a:prstGeom>
          <a:noFill/>
          <a:ln>
            <a:noFill/>
          </a:ln>
        </p:spPr>
      </p:pic>
      <p:sp>
        <p:nvSpPr>
          <p:cNvPr id="99" name="Google Shape;99;p20"/>
          <p:cNvSpPr txBox="1"/>
          <p:nvPr/>
        </p:nvSpPr>
        <p:spPr>
          <a:xfrm>
            <a:off x="2812288" y="1622805"/>
            <a:ext cx="15903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t>PostgreSQL 13 Cookbook</a:t>
            </a:r>
            <a:br>
              <a:rPr lang="en" sz="800"/>
            </a:br>
            <a:r>
              <a:rPr lang="en" sz="800"/>
              <a:t>By Vallarapu Naga Avinash Kumar</a:t>
            </a:r>
            <a:endParaRPr sz="800"/>
          </a:p>
        </p:txBody>
      </p:sp>
      <p:pic>
        <p:nvPicPr>
          <p:cNvPr id="100" name="Google Shape;100;p20"/>
          <p:cNvPicPr preferRelativeResize="0"/>
          <p:nvPr/>
        </p:nvPicPr>
        <p:blipFill>
          <a:blip r:embed="rId5">
            <a:alphaModFix/>
          </a:blip>
          <a:stretch>
            <a:fillRect/>
          </a:stretch>
        </p:blipFill>
        <p:spPr>
          <a:xfrm>
            <a:off x="4871649" y="2272793"/>
            <a:ext cx="1402367" cy="1837833"/>
          </a:xfrm>
          <a:prstGeom prst="rect">
            <a:avLst/>
          </a:prstGeom>
          <a:noFill/>
          <a:ln>
            <a:noFill/>
          </a:ln>
        </p:spPr>
      </p:pic>
      <p:sp>
        <p:nvSpPr>
          <p:cNvPr id="101" name="Google Shape;101;p20"/>
          <p:cNvSpPr txBox="1"/>
          <p:nvPr/>
        </p:nvSpPr>
        <p:spPr>
          <a:xfrm>
            <a:off x="4765467" y="1622805"/>
            <a:ext cx="15426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t>Learn PostgreSQL</a:t>
            </a:r>
            <a:br>
              <a:rPr lang="en" sz="800"/>
            </a:br>
            <a:r>
              <a:rPr lang="en" sz="800"/>
              <a:t>By Luca Ferrari, Enrico Pirozzi</a:t>
            </a:r>
            <a:endParaRPr sz="800"/>
          </a:p>
        </p:txBody>
      </p:sp>
      <p:pic>
        <p:nvPicPr>
          <p:cNvPr id="102" name="Google Shape;102;p20"/>
          <p:cNvPicPr preferRelativeResize="0"/>
          <p:nvPr/>
        </p:nvPicPr>
        <p:blipFill>
          <a:blip r:embed="rId6">
            <a:alphaModFix/>
          </a:blip>
          <a:stretch>
            <a:fillRect/>
          </a:stretch>
        </p:blipFill>
        <p:spPr>
          <a:xfrm>
            <a:off x="6935184" y="2272792"/>
            <a:ext cx="1402367" cy="1837832"/>
          </a:xfrm>
          <a:prstGeom prst="rect">
            <a:avLst/>
          </a:prstGeom>
          <a:noFill/>
          <a:ln>
            <a:noFill/>
          </a:ln>
        </p:spPr>
      </p:pic>
      <p:sp>
        <p:nvSpPr>
          <p:cNvPr id="103" name="Google Shape;103;p20"/>
          <p:cNvSpPr txBox="1"/>
          <p:nvPr/>
        </p:nvSpPr>
        <p:spPr>
          <a:xfrm>
            <a:off x="6865111" y="1514800"/>
            <a:ext cx="1542600" cy="6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t>PostgreSQL Query Optimization: The Ultimate Guide to Building Efficient Queries</a:t>
            </a:r>
            <a:br>
              <a:rPr lang="en" sz="800"/>
            </a:br>
            <a:r>
              <a:rPr lang="en" sz="800"/>
              <a:t>By </a:t>
            </a:r>
            <a:r>
              <a:rPr lang="en" sz="800" i="1"/>
              <a:t>multiple</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ctrTitle"/>
          </p:nvPr>
        </p:nvSpPr>
        <p:spPr>
          <a:xfrm>
            <a:off x="311700" y="186726"/>
            <a:ext cx="8520600" cy="79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800" b="1">
                <a:latin typeface="Calibri"/>
                <a:ea typeface="Calibri"/>
                <a:cs typeface="Calibri"/>
                <a:sym typeface="Calibri"/>
              </a:rPr>
              <a:t>Assignments &amp; Exams</a:t>
            </a:r>
            <a:endParaRPr sz="4800" b="1"/>
          </a:p>
        </p:txBody>
      </p:sp>
      <p:sp>
        <p:nvSpPr>
          <p:cNvPr id="109" name="Google Shape;109;p21"/>
          <p:cNvSpPr txBox="1">
            <a:spLocks noGrp="1"/>
          </p:cNvSpPr>
          <p:nvPr>
            <p:ph type="subTitle" idx="1"/>
          </p:nvPr>
        </p:nvSpPr>
        <p:spPr>
          <a:xfrm>
            <a:off x="311700" y="1302175"/>
            <a:ext cx="8520600" cy="369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All Assignments &amp; Exams</a:t>
            </a:r>
            <a:endParaRPr sz="2500"/>
          </a:p>
          <a:p>
            <a:pPr marL="457200" lvl="0" indent="-311150" algn="l" rtl="0">
              <a:lnSpc>
                <a:spcPct val="150000"/>
              </a:lnSpc>
              <a:spcBef>
                <a:spcPts val="0"/>
              </a:spcBef>
              <a:spcAft>
                <a:spcPts val="0"/>
              </a:spcAft>
              <a:buSzPts val="1300"/>
              <a:buChar char="●"/>
            </a:pPr>
            <a:r>
              <a:rPr lang="en" sz="1300"/>
              <a:t>due by 11:59pm of due date</a:t>
            </a:r>
            <a:endParaRPr sz="1300"/>
          </a:p>
          <a:p>
            <a:pPr marL="457200" lvl="0" indent="-311150" algn="l" rtl="0">
              <a:lnSpc>
                <a:spcPct val="150000"/>
              </a:lnSpc>
              <a:spcBef>
                <a:spcPts val="0"/>
              </a:spcBef>
              <a:spcAft>
                <a:spcPts val="0"/>
              </a:spcAft>
              <a:buSzPts val="1300"/>
              <a:buChar char="●"/>
            </a:pPr>
            <a:r>
              <a:rPr lang="en" sz="1300"/>
              <a:t>save file format in .sql → last name + assignment # (e.g. for me, it would be “qajar#1.sql”)</a:t>
            </a:r>
            <a:endParaRPr sz="1300"/>
          </a:p>
          <a:p>
            <a:pPr marL="457200" lvl="0" indent="-311150" algn="l" rtl="0">
              <a:lnSpc>
                <a:spcPct val="150000"/>
              </a:lnSpc>
              <a:spcBef>
                <a:spcPts val="0"/>
              </a:spcBef>
              <a:spcAft>
                <a:spcPts val="0"/>
              </a:spcAft>
              <a:buSzPts val="1300"/>
              <a:buChar char="●"/>
            </a:pPr>
            <a:r>
              <a:rPr lang="en" sz="1300"/>
              <a:t>grading disputes must be addressed with your grader </a:t>
            </a:r>
            <a:r>
              <a:rPr lang="en" sz="1300" i="1"/>
              <a:t>within 24 hours </a:t>
            </a:r>
            <a:r>
              <a:rPr lang="en" sz="1300"/>
              <a:t>of having the homework returned</a:t>
            </a:r>
            <a:endParaRPr sz="1300"/>
          </a:p>
          <a:p>
            <a:pPr marL="0" lvl="0" indent="0" algn="l" rtl="0">
              <a:spcBef>
                <a:spcPts val="0"/>
              </a:spcBef>
              <a:spcAft>
                <a:spcPts val="0"/>
              </a:spcAft>
              <a:buNone/>
            </a:pPr>
            <a:endParaRPr sz="2500"/>
          </a:p>
          <a:p>
            <a:pPr marL="0" lvl="0" indent="0" algn="l" rtl="0">
              <a:spcBef>
                <a:spcPts val="0"/>
              </a:spcBef>
              <a:spcAft>
                <a:spcPts val="0"/>
              </a:spcAft>
              <a:buNone/>
            </a:pPr>
            <a:r>
              <a:rPr lang="en" sz="2500"/>
              <a:t>Exam (40%) on 9/27</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en" sz="2500"/>
              <a:t>Late Assignment </a:t>
            </a:r>
            <a:endParaRPr sz="2500"/>
          </a:p>
          <a:p>
            <a:pPr marL="457200" lvl="0" indent="-311150" algn="l" rtl="0">
              <a:spcBef>
                <a:spcPts val="0"/>
              </a:spcBef>
              <a:spcAft>
                <a:spcPts val="0"/>
              </a:spcAft>
              <a:buSzPts val="1300"/>
              <a:buChar char="●"/>
            </a:pPr>
            <a:r>
              <a:rPr lang="en" sz="1300"/>
              <a:t>Score = (Your raw score) * (1 - 0.1 * (# of days past deadline)</a:t>
            </a:r>
            <a:endParaRPr sz="13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1111</TotalTime>
  <Words>2647</Words>
  <Application>Microsoft Office PowerPoint</Application>
  <PresentationFormat>On-screen Show (16:9)</PresentationFormat>
  <Paragraphs>354</Paragraphs>
  <Slides>51</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Calibri</vt:lpstr>
      <vt:lpstr>Arial</vt:lpstr>
      <vt:lpstr>Roboto</vt:lpstr>
      <vt:lpstr>Simple Light</vt:lpstr>
      <vt:lpstr>DSO 552 Fall 2021 Class 1 Basic Intro</vt:lpstr>
      <vt:lpstr>Agenda</vt:lpstr>
      <vt:lpstr>Course Overview Review course information, format,  assignments/exam, objectives &amp; topics</vt:lpstr>
      <vt:lpstr>Course Objectives</vt:lpstr>
      <vt:lpstr>Course Topics</vt:lpstr>
      <vt:lpstr>Course Information</vt:lpstr>
      <vt:lpstr>Course Format</vt:lpstr>
      <vt:lpstr>Textbook(s) (optional)</vt:lpstr>
      <vt:lpstr>Assignments &amp; Exams</vt:lpstr>
      <vt:lpstr>Questions ?</vt:lpstr>
      <vt:lpstr>SQL Basics - Installation  Download/install SQL</vt:lpstr>
      <vt:lpstr>SQL Installation</vt:lpstr>
      <vt:lpstr>SQL Basics - Database Systems   Review database systems, relational model e.g. tables, relationships, keys, etc</vt:lpstr>
      <vt:lpstr>Database Systems</vt:lpstr>
      <vt:lpstr>Database Systems</vt:lpstr>
      <vt:lpstr>Database Systems  Definitions</vt:lpstr>
      <vt:lpstr>Database Systems  Definitions cont’d</vt:lpstr>
      <vt:lpstr>Database Systems </vt:lpstr>
      <vt:lpstr>Database Systems </vt:lpstr>
      <vt:lpstr>Database Systems </vt:lpstr>
      <vt:lpstr>Database Systems  Summary</vt:lpstr>
      <vt:lpstr>SQL Basics  Data Definition Language → CREATE, DROP, ALTER the  database and respective tables along with  Data manipulation language using SELECT</vt:lpstr>
      <vt:lpstr>Outline</vt:lpstr>
      <vt:lpstr>ERD Basics movie_sample database</vt:lpstr>
      <vt:lpstr>Create Table syntax</vt:lpstr>
      <vt:lpstr>PowerPoint Presentation</vt:lpstr>
      <vt:lpstr>Data Types Quick Review</vt:lpstr>
      <vt:lpstr>Constraints </vt:lpstr>
      <vt:lpstr>SQL DDL ALTER TABLE syntax</vt:lpstr>
      <vt:lpstr>SQL Basics - DML   Data Manipulation Language → SELECT, Sorting information and  other clauses to transform our data</vt:lpstr>
      <vt:lpstr>Outline</vt:lpstr>
      <vt:lpstr>INSERT statement (DML)</vt:lpstr>
      <vt:lpstr>SELECT statement (DML)</vt:lpstr>
      <vt:lpstr>SELECT statement (DML)</vt:lpstr>
      <vt:lpstr>SQL: DML, DDL et al.</vt:lpstr>
      <vt:lpstr>Extra….</vt:lpstr>
      <vt:lpstr>Links/Resources</vt:lpstr>
      <vt:lpstr>Postgres Data Types Data types documentation</vt:lpstr>
      <vt:lpstr>Create Table Example</vt:lpstr>
      <vt:lpstr>Database Systems</vt:lpstr>
      <vt:lpstr>Database Systems  Definitions cont’d</vt:lpstr>
      <vt:lpstr>Databases Schemas</vt:lpstr>
      <vt:lpstr>Databases University schemas</vt:lpstr>
      <vt:lpstr>Databases Company schemas</vt:lpstr>
      <vt:lpstr>SQL How SQL processes your query</vt:lpstr>
      <vt:lpstr>Metadata  example</vt:lpstr>
      <vt:lpstr>Databases File vs Database</vt:lpstr>
      <vt:lpstr>Databases File vs Database</vt:lpstr>
      <vt:lpstr>SQL Basics</vt:lpstr>
      <vt:lpstr>Logical Operator - NOT</vt:lpstr>
      <vt:lpstr>Orders of Precedence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DSO 552 Fall 2021 Class 1 Basic Intro</dc:title>
  <cp:lastModifiedBy>Falak Jain</cp:lastModifiedBy>
  <cp:revision>7</cp:revision>
  <dcterms:modified xsi:type="dcterms:W3CDTF">2021-09-11T17:39:19Z</dcterms:modified>
</cp:coreProperties>
</file>